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9ef22a97f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be8f1789c4acb"/>
  </p:sldMasterIdLst>
  <p:sldIdLst>
    <p:sldId xmlns:r="http://schemas.openxmlformats.org/officeDocument/2006/relationships" id="256" r:id="R8a88b2d2e1064192"/>
    <p:sldId xmlns:r="http://schemas.openxmlformats.org/officeDocument/2006/relationships" id="257" r:id="R548c85f4e12e4c36"/>
    <p:sldId xmlns:r="http://schemas.openxmlformats.org/officeDocument/2006/relationships" id="258" r:id="Rf52f8f63577540c1"/>
    <p:sldId xmlns:r="http://schemas.openxmlformats.org/officeDocument/2006/relationships" id="259" r:id="Rcc2f1842e9094766"/>
    <p:sldId xmlns:r="http://schemas.openxmlformats.org/officeDocument/2006/relationships" id="260" r:id="Rae0f0a3bc1674a4c"/>
    <p:sldId xmlns:r="http://schemas.openxmlformats.org/officeDocument/2006/relationships" id="261" r:id="Rf1d5cb7239ba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be8f1789c4acb" /><Relationship Type="http://schemas.openxmlformats.org/officeDocument/2006/relationships/slide" Target="/ppt/slides/slide1.xml" Id="R8a88b2d2e1064192" /><Relationship Type="http://schemas.openxmlformats.org/officeDocument/2006/relationships/slide" Target="/ppt/slides/slide2.xml" Id="R548c85f4e12e4c36" /><Relationship Type="http://schemas.openxmlformats.org/officeDocument/2006/relationships/slide" Target="/ppt/slides/slide3.xml" Id="Rf52f8f63577540c1" /><Relationship Type="http://schemas.openxmlformats.org/officeDocument/2006/relationships/slide" Target="/ppt/slides/slide4.xml" Id="Rcc2f1842e9094766" /><Relationship Type="http://schemas.openxmlformats.org/officeDocument/2006/relationships/slide" Target="/ppt/slides/slide5.xml" Id="Rae0f0a3bc1674a4c" /><Relationship Type="http://schemas.openxmlformats.org/officeDocument/2006/relationships/slide" Target="/ppt/slides/slide6.xml" Id="Rf1d5cb7239ba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6a8f57325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e59e355064660" /><Relationship Type="http://schemas.openxmlformats.org/officeDocument/2006/relationships/theme" Target="/ppt/slideMasters/theme/theme1.xml" Id="Re1816a33489a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e59e35506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e2a515db4e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86873e0e6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1ad66f495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bb145368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72a6cf203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e90fbe197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E.K.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990 455 376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E.K. REVISJON AS</a:t>
            </a:r>
          </a:p>
        </p:txBody>
      </p:sp>
    </p:spTree>
  </p:cSld>
  <p:clrMapOvr>
    <a:masterClrMapping xmlns:a="http://schemas.openxmlformats.org/drawingml/2006/main"/>
  </p:clrMapOvr>
</p:sld>
</file>