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ec345ecd0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93d65a1a44fff"/>
  </p:sldMasterIdLst>
  <p:sldIdLst>
    <p:sldId xmlns:r="http://schemas.openxmlformats.org/officeDocument/2006/relationships" id="256" r:id="R15adf3703467417c"/>
    <p:sldId xmlns:r="http://schemas.openxmlformats.org/officeDocument/2006/relationships" id="257" r:id="R320b88e84ab74657"/>
    <p:sldId xmlns:r="http://schemas.openxmlformats.org/officeDocument/2006/relationships" id="258" r:id="R1f595a224eb248aa"/>
    <p:sldId xmlns:r="http://schemas.openxmlformats.org/officeDocument/2006/relationships" id="259" r:id="R61d40decaa9349eb"/>
    <p:sldId xmlns:r="http://schemas.openxmlformats.org/officeDocument/2006/relationships" id="260" r:id="R08f19e5cc60245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93d65a1a44fff" /><Relationship Type="http://schemas.openxmlformats.org/officeDocument/2006/relationships/slide" Target="/ppt/slides/slide1.xml" Id="R15adf3703467417c" /><Relationship Type="http://schemas.openxmlformats.org/officeDocument/2006/relationships/slide" Target="/ppt/slides/slide2.xml" Id="R320b88e84ab74657" /><Relationship Type="http://schemas.openxmlformats.org/officeDocument/2006/relationships/slide" Target="/ppt/slides/slide3.xml" Id="R1f595a224eb248aa" /><Relationship Type="http://schemas.openxmlformats.org/officeDocument/2006/relationships/slide" Target="/ppt/slides/slide4.xml" Id="R61d40decaa9349eb" /><Relationship Type="http://schemas.openxmlformats.org/officeDocument/2006/relationships/slide" Target="/ppt/slides/slide5.xml" Id="R08f19e5cc60245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7e1f1ad27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646d968e43db" /><Relationship Type="http://schemas.openxmlformats.org/officeDocument/2006/relationships/theme" Target="/ppt/slideMasters/theme/theme1.xml" Id="Rf3b9f2a99c8a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5646d968e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7d3b3c136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1c60647164c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1ee46b041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81157966b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04a0a468140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990 446 881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