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8ec66d6a2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835d3eaf84906"/>
  </p:sldMasterIdLst>
  <p:sldIdLst>
    <p:sldId xmlns:r="http://schemas.openxmlformats.org/officeDocument/2006/relationships" id="256" r:id="R23fbcac2d0d841d2"/>
    <p:sldId xmlns:r="http://schemas.openxmlformats.org/officeDocument/2006/relationships" id="257" r:id="Re2bf62c2db7d421e"/>
    <p:sldId xmlns:r="http://schemas.openxmlformats.org/officeDocument/2006/relationships" id="258" r:id="Rb2dfc910bfdd4df3"/>
    <p:sldId xmlns:r="http://schemas.openxmlformats.org/officeDocument/2006/relationships" id="259" r:id="R2350c1eb8f694969"/>
    <p:sldId xmlns:r="http://schemas.openxmlformats.org/officeDocument/2006/relationships" id="260" r:id="R0fd9c677a42e4d45"/>
    <p:sldId xmlns:r="http://schemas.openxmlformats.org/officeDocument/2006/relationships" id="261" r:id="R5cd33901ab3a488a"/>
    <p:sldId xmlns:r="http://schemas.openxmlformats.org/officeDocument/2006/relationships" id="262" r:id="R470479b04431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835d3eaf84906" /><Relationship Type="http://schemas.openxmlformats.org/officeDocument/2006/relationships/slide" Target="/ppt/slides/slide1.xml" Id="R23fbcac2d0d841d2" /><Relationship Type="http://schemas.openxmlformats.org/officeDocument/2006/relationships/slide" Target="/ppt/slides/slide2.xml" Id="Re2bf62c2db7d421e" /><Relationship Type="http://schemas.openxmlformats.org/officeDocument/2006/relationships/slide" Target="/ppt/slides/slide3.xml" Id="Rb2dfc910bfdd4df3" /><Relationship Type="http://schemas.openxmlformats.org/officeDocument/2006/relationships/slide" Target="/ppt/slides/slide4.xml" Id="R2350c1eb8f694969" /><Relationship Type="http://schemas.openxmlformats.org/officeDocument/2006/relationships/slide" Target="/ppt/slides/slide5.xml" Id="R0fd9c677a42e4d45" /><Relationship Type="http://schemas.openxmlformats.org/officeDocument/2006/relationships/slide" Target="/ppt/slides/slide6.xml" Id="R5cd33901ab3a488a" /><Relationship Type="http://schemas.openxmlformats.org/officeDocument/2006/relationships/slide" Target="/ppt/slides/slide7.xml" Id="R470479b04431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3a4dc8347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9b8168394f82" /><Relationship Type="http://schemas.openxmlformats.org/officeDocument/2006/relationships/theme" Target="/ppt/slideMasters/theme/theme1.xml" Id="R5a1c092b591a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69b816839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0f5f70e2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ce3bdbb1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47dd9bb4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d9060805449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6462f147d4d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30ed0243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3ba11d41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