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faa06207b44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e84a49e5124b9f"/>
  </p:sldMasterIdLst>
  <p:sldIdLst>
    <p:sldId xmlns:r="http://schemas.openxmlformats.org/officeDocument/2006/relationships" id="256" r:id="Rd91e23203f794600"/>
    <p:sldId xmlns:r="http://schemas.openxmlformats.org/officeDocument/2006/relationships" id="257" r:id="R80628b5e24ed4226"/>
    <p:sldId xmlns:r="http://schemas.openxmlformats.org/officeDocument/2006/relationships" id="258" r:id="Ra16b6c4a80a54685"/>
    <p:sldId xmlns:r="http://schemas.openxmlformats.org/officeDocument/2006/relationships" id="259" r:id="Re28eaf8c52c04360"/>
    <p:sldId xmlns:r="http://schemas.openxmlformats.org/officeDocument/2006/relationships" id="260" r:id="R4bcc194289a8409e"/>
    <p:sldId xmlns:r="http://schemas.openxmlformats.org/officeDocument/2006/relationships" id="261" r:id="R8f3c948de6ce4e69"/>
    <p:sldId xmlns:r="http://schemas.openxmlformats.org/officeDocument/2006/relationships" id="262" r:id="R8e786e413ac6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84a49e5124b9f" /><Relationship Type="http://schemas.openxmlformats.org/officeDocument/2006/relationships/slide" Target="/ppt/slides/slide1.xml" Id="Rd91e23203f794600" /><Relationship Type="http://schemas.openxmlformats.org/officeDocument/2006/relationships/slide" Target="/ppt/slides/slide2.xml" Id="R80628b5e24ed4226" /><Relationship Type="http://schemas.openxmlformats.org/officeDocument/2006/relationships/slide" Target="/ppt/slides/slide3.xml" Id="Ra16b6c4a80a54685" /><Relationship Type="http://schemas.openxmlformats.org/officeDocument/2006/relationships/slide" Target="/ppt/slides/slide4.xml" Id="Re28eaf8c52c04360" /><Relationship Type="http://schemas.openxmlformats.org/officeDocument/2006/relationships/slide" Target="/ppt/slides/slide5.xml" Id="R4bcc194289a8409e" /><Relationship Type="http://schemas.openxmlformats.org/officeDocument/2006/relationships/slide" Target="/ppt/slides/slide6.xml" Id="R8f3c948de6ce4e69" /><Relationship Type="http://schemas.openxmlformats.org/officeDocument/2006/relationships/slide" Target="/ppt/slides/slide7.xml" Id="R8e786e413ac6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abbf5c76b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9f55cdd064bda" /><Relationship Type="http://schemas.openxmlformats.org/officeDocument/2006/relationships/theme" Target="/ppt/slideMasters/theme/theme1.xml" Id="R356b4bd43ef6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29f55cdd064b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8ed3d88b242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1a97209614d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be5368d89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393ae5d4a45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965a2b6484a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502ca1dc2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2652e16eb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 MASKIN AS ble etablert [år] og holder til i Lødingen.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35 651 206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2 461 811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11 619 226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22 159 713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NIBE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KREY NIBE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KREY NIBE  –  22,0 %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8410 Lødingen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kyrre@knmaskin.no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www.knmaskin.no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990 311 684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