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c1269e3e9fc4fe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d8ac240c5c40c7"/>
  </p:sldMasterIdLst>
  <p:sldIdLst>
    <p:sldId xmlns:r="http://schemas.openxmlformats.org/officeDocument/2006/relationships" id="256" r:id="Rfb114e105bd34d7b"/>
    <p:sldId xmlns:r="http://schemas.openxmlformats.org/officeDocument/2006/relationships" id="257" r:id="Rc62c77955d4e4715"/>
    <p:sldId xmlns:r="http://schemas.openxmlformats.org/officeDocument/2006/relationships" id="258" r:id="R83d8ba2fbb454b26"/>
    <p:sldId xmlns:r="http://schemas.openxmlformats.org/officeDocument/2006/relationships" id="259" r:id="Rc0d555afcf254a51"/>
    <p:sldId xmlns:r="http://schemas.openxmlformats.org/officeDocument/2006/relationships" id="260" r:id="R0bdea5bcce2b4aa1"/>
    <p:sldId xmlns:r="http://schemas.openxmlformats.org/officeDocument/2006/relationships" id="261" r:id="R13172d560a4648dd"/>
    <p:sldId xmlns:r="http://schemas.openxmlformats.org/officeDocument/2006/relationships" id="262" r:id="R1e1258e3902f43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d8ac240c5c40c7" /><Relationship Type="http://schemas.openxmlformats.org/officeDocument/2006/relationships/slide" Target="/ppt/slides/slide1.xml" Id="Rfb114e105bd34d7b" /><Relationship Type="http://schemas.openxmlformats.org/officeDocument/2006/relationships/slide" Target="/ppt/slides/slide2.xml" Id="Rc62c77955d4e4715" /><Relationship Type="http://schemas.openxmlformats.org/officeDocument/2006/relationships/slide" Target="/ppt/slides/slide3.xml" Id="R83d8ba2fbb454b26" /><Relationship Type="http://schemas.openxmlformats.org/officeDocument/2006/relationships/slide" Target="/ppt/slides/slide4.xml" Id="Rc0d555afcf254a51" /><Relationship Type="http://schemas.openxmlformats.org/officeDocument/2006/relationships/slide" Target="/ppt/slides/slide5.xml" Id="R0bdea5bcce2b4aa1" /><Relationship Type="http://schemas.openxmlformats.org/officeDocument/2006/relationships/slide" Target="/ppt/slides/slide6.xml" Id="R13172d560a4648dd" /><Relationship Type="http://schemas.openxmlformats.org/officeDocument/2006/relationships/slide" Target="/ppt/slides/slide7.xml" Id="R1e1258e3902f43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98074c6f748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43990cdc9b42c7" /><Relationship Type="http://schemas.openxmlformats.org/officeDocument/2006/relationships/theme" Target="/ppt/slideMasters/theme/theme1.xml" Id="R1f98012b5b4143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443990cdc9b42c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2d4c7b74b46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06bc8c4474a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4944ab1a348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d40a6a46e84f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1211128b4ec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d8787a8b0e4a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192a40ed543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TEVI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TEVI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−96 136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9 716 356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42 466 063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43 373 195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VIKESÅ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Borghilds vei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terje.vikesa@norengros.com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990 275 408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TEVI INVEST AS</a:t>
            </a:r>
          </a:p>
        </p:txBody>
      </p:sp>
    </p:spTree>
  </p:cSld>
  <p:clrMapOvr>
    <a:masterClrMapping xmlns:a="http://schemas.openxmlformats.org/drawingml/2006/main"/>
  </p:clrMapOvr>
</p:sld>
</file>