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9450e64d0040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12e7ed85ae4b6d"/>
  </p:sldMasterIdLst>
  <p:sldIdLst>
    <p:sldId xmlns:r="http://schemas.openxmlformats.org/officeDocument/2006/relationships" id="256" r:id="R08ef44a09f0e4e0b"/>
    <p:sldId xmlns:r="http://schemas.openxmlformats.org/officeDocument/2006/relationships" id="257" r:id="Re7e102017da94135"/>
    <p:sldId xmlns:r="http://schemas.openxmlformats.org/officeDocument/2006/relationships" id="258" r:id="R311336fa688c42dc"/>
    <p:sldId xmlns:r="http://schemas.openxmlformats.org/officeDocument/2006/relationships" id="259" r:id="R940015d28a99458a"/>
    <p:sldId xmlns:r="http://schemas.openxmlformats.org/officeDocument/2006/relationships" id="260" r:id="Rf962213f52054086"/>
    <p:sldId xmlns:r="http://schemas.openxmlformats.org/officeDocument/2006/relationships" id="261" r:id="R5492cfdd94224c68"/>
    <p:sldId xmlns:r="http://schemas.openxmlformats.org/officeDocument/2006/relationships" id="262" r:id="R1f417255c5374d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2e7ed85ae4b6d" /><Relationship Type="http://schemas.openxmlformats.org/officeDocument/2006/relationships/slide" Target="/ppt/slides/slide1.xml" Id="R08ef44a09f0e4e0b" /><Relationship Type="http://schemas.openxmlformats.org/officeDocument/2006/relationships/slide" Target="/ppt/slides/slide2.xml" Id="Re7e102017da94135" /><Relationship Type="http://schemas.openxmlformats.org/officeDocument/2006/relationships/slide" Target="/ppt/slides/slide3.xml" Id="R311336fa688c42dc" /><Relationship Type="http://schemas.openxmlformats.org/officeDocument/2006/relationships/slide" Target="/ppt/slides/slide4.xml" Id="R940015d28a99458a" /><Relationship Type="http://schemas.openxmlformats.org/officeDocument/2006/relationships/slide" Target="/ppt/slides/slide5.xml" Id="Rf962213f52054086" /><Relationship Type="http://schemas.openxmlformats.org/officeDocument/2006/relationships/slide" Target="/ppt/slides/slide6.xml" Id="R5492cfdd94224c68" /><Relationship Type="http://schemas.openxmlformats.org/officeDocument/2006/relationships/slide" Target="/ppt/slides/slide7.xml" Id="R1f417255c5374d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e9551465f4d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afcd9d9e9426e" /><Relationship Type="http://schemas.openxmlformats.org/officeDocument/2006/relationships/theme" Target="/ppt/slideMasters/theme/theme1.xml" Id="R91483891a8324e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8afcd9d9e942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f8601ffb142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d4c024a304a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d0c5930aa41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871b1b76946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d9c067ec543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f3a07d9944b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aeee3a34f47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SMEDSRUD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SMEDSRUD EIENDOM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−5 309 942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71 344 561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300 805 943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300 871 230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SMEDSRUD OLE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Skolmar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990 255 474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