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5d692f06a845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84b1c1c15b4a84"/>
  </p:sldMasterIdLst>
  <p:sldIdLst>
    <p:sldId xmlns:r="http://schemas.openxmlformats.org/officeDocument/2006/relationships" id="256" r:id="R2ba18d9f9b7741a7"/>
    <p:sldId xmlns:r="http://schemas.openxmlformats.org/officeDocument/2006/relationships" id="257" r:id="R5e6b6741932a4b49"/>
    <p:sldId xmlns:r="http://schemas.openxmlformats.org/officeDocument/2006/relationships" id="258" r:id="R985dacb3c30a4d53"/>
    <p:sldId xmlns:r="http://schemas.openxmlformats.org/officeDocument/2006/relationships" id="259" r:id="R7637e0ee51e44b74"/>
    <p:sldId xmlns:r="http://schemas.openxmlformats.org/officeDocument/2006/relationships" id="260" r:id="R280ba7b653464ac2"/>
    <p:sldId xmlns:r="http://schemas.openxmlformats.org/officeDocument/2006/relationships" id="261" r:id="Rc32c1497898d47dd"/>
    <p:sldId xmlns:r="http://schemas.openxmlformats.org/officeDocument/2006/relationships" id="262" r:id="Re3ffb8d144164a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4b1c1c15b4a84" /><Relationship Type="http://schemas.openxmlformats.org/officeDocument/2006/relationships/slide" Target="/ppt/slides/slide1.xml" Id="R2ba18d9f9b7741a7" /><Relationship Type="http://schemas.openxmlformats.org/officeDocument/2006/relationships/slide" Target="/ppt/slides/slide2.xml" Id="R5e6b6741932a4b49" /><Relationship Type="http://schemas.openxmlformats.org/officeDocument/2006/relationships/slide" Target="/ppt/slides/slide3.xml" Id="R985dacb3c30a4d53" /><Relationship Type="http://schemas.openxmlformats.org/officeDocument/2006/relationships/slide" Target="/ppt/slides/slide4.xml" Id="R7637e0ee51e44b74" /><Relationship Type="http://schemas.openxmlformats.org/officeDocument/2006/relationships/slide" Target="/ppt/slides/slide5.xml" Id="R280ba7b653464ac2" /><Relationship Type="http://schemas.openxmlformats.org/officeDocument/2006/relationships/slide" Target="/ppt/slides/slide6.xml" Id="Rc32c1497898d47dd" /><Relationship Type="http://schemas.openxmlformats.org/officeDocument/2006/relationships/slide" Target="/ppt/slides/slide7.xml" Id="Re3ffb8d144164a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49ccd78e441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698779e744ffa" /><Relationship Type="http://schemas.openxmlformats.org/officeDocument/2006/relationships/theme" Target="/ppt/slideMasters/theme/theme1.xml" Id="R71e1efb4bbd1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2698779e744f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5479717da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ccca5f0eb42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dbf868f7448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c071c307a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b7dd9fe9e41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9f97bb5d34a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3950a513046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SKYBIRD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5 534 150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EIRIK EGGAN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EGGAN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Eirik Eggan, Lundåsen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