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95d7116db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216038c204b33"/>
  </p:sldMasterIdLst>
  <p:sldIdLst>
    <p:sldId xmlns:r="http://schemas.openxmlformats.org/officeDocument/2006/relationships" id="256" r:id="R3a404495b22b4978"/>
    <p:sldId xmlns:r="http://schemas.openxmlformats.org/officeDocument/2006/relationships" id="257" r:id="R5c397ad445e743aa"/>
    <p:sldId xmlns:r="http://schemas.openxmlformats.org/officeDocument/2006/relationships" id="258" r:id="R3f0b89148bfb4e80"/>
    <p:sldId xmlns:r="http://schemas.openxmlformats.org/officeDocument/2006/relationships" id="259" r:id="R1eb6a3e290b7445f"/>
    <p:sldId xmlns:r="http://schemas.openxmlformats.org/officeDocument/2006/relationships" id="260" r:id="R7ab9a39387f74a30"/>
    <p:sldId xmlns:r="http://schemas.openxmlformats.org/officeDocument/2006/relationships" id="261" r:id="Rc6697ccbc1f44219"/>
    <p:sldId xmlns:r="http://schemas.openxmlformats.org/officeDocument/2006/relationships" id="262" r:id="R7ad641a3f8b4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216038c204b33" /><Relationship Type="http://schemas.openxmlformats.org/officeDocument/2006/relationships/slide" Target="/ppt/slides/slide1.xml" Id="R3a404495b22b4978" /><Relationship Type="http://schemas.openxmlformats.org/officeDocument/2006/relationships/slide" Target="/ppt/slides/slide2.xml" Id="R5c397ad445e743aa" /><Relationship Type="http://schemas.openxmlformats.org/officeDocument/2006/relationships/slide" Target="/ppt/slides/slide3.xml" Id="R3f0b89148bfb4e80" /><Relationship Type="http://schemas.openxmlformats.org/officeDocument/2006/relationships/slide" Target="/ppt/slides/slide4.xml" Id="R1eb6a3e290b7445f" /><Relationship Type="http://schemas.openxmlformats.org/officeDocument/2006/relationships/slide" Target="/ppt/slides/slide5.xml" Id="R7ab9a39387f74a30" /><Relationship Type="http://schemas.openxmlformats.org/officeDocument/2006/relationships/slide" Target="/ppt/slides/slide6.xml" Id="Rc6697ccbc1f44219" /><Relationship Type="http://schemas.openxmlformats.org/officeDocument/2006/relationships/slide" Target="/ppt/slides/slide7.xml" Id="R7ad641a3f8b4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f9a946ad7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3362001e4038" /><Relationship Type="http://schemas.openxmlformats.org/officeDocument/2006/relationships/theme" Target="/ppt/slideMasters/theme/theme1.xml" Id="Rdbd9e7ce1116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93362001e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a0f8f409c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45e5d63d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aa8edd49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2d7b8f932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70ad5632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92401a4b6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a328f76f9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