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928694f142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0a0af7ad2540da"/>
  </p:sldMasterIdLst>
  <p:sldIdLst>
    <p:sldId xmlns:r="http://schemas.openxmlformats.org/officeDocument/2006/relationships" id="256" r:id="R189c2f0118844b76"/>
    <p:sldId xmlns:r="http://schemas.openxmlformats.org/officeDocument/2006/relationships" id="257" r:id="Ra709b166dbb24b40"/>
    <p:sldId xmlns:r="http://schemas.openxmlformats.org/officeDocument/2006/relationships" id="258" r:id="Rbcccd724b5894f0a"/>
    <p:sldId xmlns:r="http://schemas.openxmlformats.org/officeDocument/2006/relationships" id="259" r:id="R4103794e917d445b"/>
    <p:sldId xmlns:r="http://schemas.openxmlformats.org/officeDocument/2006/relationships" id="260" r:id="Rea8b814ce178412a"/>
    <p:sldId xmlns:r="http://schemas.openxmlformats.org/officeDocument/2006/relationships" id="261" r:id="R5b9fc0fc21cd4b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a0af7ad2540da" /><Relationship Type="http://schemas.openxmlformats.org/officeDocument/2006/relationships/slide" Target="/ppt/slides/slide1.xml" Id="R189c2f0118844b76" /><Relationship Type="http://schemas.openxmlformats.org/officeDocument/2006/relationships/slide" Target="/ppt/slides/slide2.xml" Id="Ra709b166dbb24b40" /><Relationship Type="http://schemas.openxmlformats.org/officeDocument/2006/relationships/slide" Target="/ppt/slides/slide3.xml" Id="Rbcccd724b5894f0a" /><Relationship Type="http://schemas.openxmlformats.org/officeDocument/2006/relationships/slide" Target="/ppt/slides/slide4.xml" Id="R4103794e917d445b" /><Relationship Type="http://schemas.openxmlformats.org/officeDocument/2006/relationships/slide" Target="/ppt/slides/slide5.xml" Id="Rea8b814ce178412a" /><Relationship Type="http://schemas.openxmlformats.org/officeDocument/2006/relationships/slide" Target="/ppt/slides/slide6.xml" Id="R5b9fc0fc21cd4b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faa23b7e041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c54a8ff0e4809" /><Relationship Type="http://schemas.openxmlformats.org/officeDocument/2006/relationships/theme" Target="/ppt/slideMasters/theme/theme1.xml" Id="Rce4fe1bf3247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c54a8ff0e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cd4bf9ffc48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2d06c7ca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236a1a02c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1735affc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4a152ddc744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982ce781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FOSSEKALLEN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990 093 210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FOSSEKALLEN INVEST AS</a:t>
            </a:r>
          </a:p>
        </p:txBody>
      </p:sp>
    </p:spTree>
  </p:cSld>
  <p:clrMapOvr>
    <a:masterClrMapping xmlns:a="http://schemas.openxmlformats.org/drawingml/2006/main"/>
  </p:clrMapOvr>
</p:sld>
</file>