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677662524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887ab069b439e"/>
  </p:sldMasterIdLst>
  <p:sldIdLst>
    <p:sldId xmlns:r="http://schemas.openxmlformats.org/officeDocument/2006/relationships" id="256" r:id="Rf79d174ba4534b14"/>
    <p:sldId xmlns:r="http://schemas.openxmlformats.org/officeDocument/2006/relationships" id="257" r:id="Rf574eaeb8bfd4572"/>
    <p:sldId xmlns:r="http://schemas.openxmlformats.org/officeDocument/2006/relationships" id="258" r:id="Rb0357409036243c3"/>
    <p:sldId xmlns:r="http://schemas.openxmlformats.org/officeDocument/2006/relationships" id="259" r:id="Rab4b67bf0ddc46c8"/>
    <p:sldId xmlns:r="http://schemas.openxmlformats.org/officeDocument/2006/relationships" id="260" r:id="R7d6f6981e16a45cc"/>
    <p:sldId xmlns:r="http://schemas.openxmlformats.org/officeDocument/2006/relationships" id="261" r:id="R2c3e0c7258ad4d3a"/>
    <p:sldId xmlns:r="http://schemas.openxmlformats.org/officeDocument/2006/relationships" id="262" r:id="Rbf00491e4c3a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887ab069b439e" /><Relationship Type="http://schemas.openxmlformats.org/officeDocument/2006/relationships/slide" Target="/ppt/slides/slide1.xml" Id="Rf79d174ba4534b14" /><Relationship Type="http://schemas.openxmlformats.org/officeDocument/2006/relationships/slide" Target="/ppt/slides/slide2.xml" Id="Rf574eaeb8bfd4572" /><Relationship Type="http://schemas.openxmlformats.org/officeDocument/2006/relationships/slide" Target="/ppt/slides/slide3.xml" Id="Rb0357409036243c3" /><Relationship Type="http://schemas.openxmlformats.org/officeDocument/2006/relationships/slide" Target="/ppt/slides/slide4.xml" Id="Rab4b67bf0ddc46c8" /><Relationship Type="http://schemas.openxmlformats.org/officeDocument/2006/relationships/slide" Target="/ppt/slides/slide5.xml" Id="R7d6f6981e16a45cc" /><Relationship Type="http://schemas.openxmlformats.org/officeDocument/2006/relationships/slide" Target="/ppt/slides/slide6.xml" Id="R2c3e0c7258ad4d3a" /><Relationship Type="http://schemas.openxmlformats.org/officeDocument/2006/relationships/slide" Target="/ppt/slides/slide7.xml" Id="Rbf00491e4c3a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4a21ee64c4c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e1679bb5f45c2" /><Relationship Type="http://schemas.openxmlformats.org/officeDocument/2006/relationships/theme" Target="/ppt/slideMasters/theme/theme1.xml" Id="R6d3f277a7349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e1679bb5f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6bda936db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bab280e61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5cd6abf27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fca30dbb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508364660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4c25464b1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7872c4fdf4a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JGB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JGB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4 428 863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8 199 481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9 636 346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BOEHLKE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990 064 202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JGB MANAGEMENT AS</a:t>
            </a:r>
          </a:p>
        </p:txBody>
      </p:sp>
    </p:spTree>
  </p:cSld>
  <p:clrMapOvr>
    <a:masterClrMapping xmlns:a="http://schemas.openxmlformats.org/drawingml/2006/main"/>
  </p:clrMapOvr>
</p:sld>
</file>