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a7eea5dd2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79352af074bed"/>
  </p:sldMasterIdLst>
  <p:sldIdLst>
    <p:sldId xmlns:r="http://schemas.openxmlformats.org/officeDocument/2006/relationships" id="256" r:id="R92f7b20b6b6f451c"/>
    <p:sldId xmlns:r="http://schemas.openxmlformats.org/officeDocument/2006/relationships" id="257" r:id="Rfe20d537503a4830"/>
    <p:sldId xmlns:r="http://schemas.openxmlformats.org/officeDocument/2006/relationships" id="258" r:id="R988dee0d36fb4fec"/>
    <p:sldId xmlns:r="http://schemas.openxmlformats.org/officeDocument/2006/relationships" id="259" r:id="Rb112004be5a34653"/>
    <p:sldId xmlns:r="http://schemas.openxmlformats.org/officeDocument/2006/relationships" id="260" r:id="Raf283ac98b33452f"/>
    <p:sldId xmlns:r="http://schemas.openxmlformats.org/officeDocument/2006/relationships" id="261" r:id="Rce3e6364845c464e"/>
    <p:sldId xmlns:r="http://schemas.openxmlformats.org/officeDocument/2006/relationships" id="262" r:id="R9b966e0b5185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79352af074bed" /><Relationship Type="http://schemas.openxmlformats.org/officeDocument/2006/relationships/slide" Target="/ppt/slides/slide1.xml" Id="R92f7b20b6b6f451c" /><Relationship Type="http://schemas.openxmlformats.org/officeDocument/2006/relationships/slide" Target="/ppt/slides/slide2.xml" Id="Rfe20d537503a4830" /><Relationship Type="http://schemas.openxmlformats.org/officeDocument/2006/relationships/slide" Target="/ppt/slides/slide3.xml" Id="R988dee0d36fb4fec" /><Relationship Type="http://schemas.openxmlformats.org/officeDocument/2006/relationships/slide" Target="/ppt/slides/slide4.xml" Id="Rb112004be5a34653" /><Relationship Type="http://schemas.openxmlformats.org/officeDocument/2006/relationships/slide" Target="/ppt/slides/slide5.xml" Id="Raf283ac98b33452f" /><Relationship Type="http://schemas.openxmlformats.org/officeDocument/2006/relationships/slide" Target="/ppt/slides/slide6.xml" Id="Rce3e6364845c464e" /><Relationship Type="http://schemas.openxmlformats.org/officeDocument/2006/relationships/slide" Target="/ppt/slides/slide7.xml" Id="R9b966e0b5185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fff59599a4b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dc3590e224a70" /><Relationship Type="http://schemas.openxmlformats.org/officeDocument/2006/relationships/theme" Target="/ppt/slideMasters/theme/theme1.xml" Id="R2f110d579dcb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adc3590e224a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92eb8ee82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8835cb945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c78530b4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868d14ee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cc76014a9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681cc257942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c071c339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GAMMA KONSTRIKTOR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GAMMA KONSTRIKTOR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14 442 674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14 403 975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24 146 122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27 852 689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ARILD BRAUTE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Frøens vei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GAMMA KONSTRIKTOR AS</a:t>
            </a:r>
          </a:p>
        </p:txBody>
      </p:sp>
    </p:spTree>
  </p:cSld>
  <p:clrMapOvr>
    <a:masterClrMapping xmlns:a="http://schemas.openxmlformats.org/drawingml/2006/main"/>
  </p:clrMapOvr>
</p:sld>
</file>