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a94141ee2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ccde005a064ecb"/>
  </p:sldMasterIdLst>
  <p:sldIdLst>
    <p:sldId xmlns:r="http://schemas.openxmlformats.org/officeDocument/2006/relationships" id="256" r:id="R90183ac0000a4270"/>
    <p:sldId xmlns:r="http://schemas.openxmlformats.org/officeDocument/2006/relationships" id="257" r:id="R816022af1cb54a31"/>
    <p:sldId xmlns:r="http://schemas.openxmlformats.org/officeDocument/2006/relationships" id="258" r:id="R46d3f7c211cc484c"/>
    <p:sldId xmlns:r="http://schemas.openxmlformats.org/officeDocument/2006/relationships" id="259" r:id="Rc1e3bbd608a240e0"/>
    <p:sldId xmlns:r="http://schemas.openxmlformats.org/officeDocument/2006/relationships" id="260" r:id="R42056a15097a4640"/>
    <p:sldId xmlns:r="http://schemas.openxmlformats.org/officeDocument/2006/relationships" id="261" r:id="R8d1cf34589d84d12"/>
    <p:sldId xmlns:r="http://schemas.openxmlformats.org/officeDocument/2006/relationships" id="262" r:id="R86e96b3aa18f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cde005a064ecb" /><Relationship Type="http://schemas.openxmlformats.org/officeDocument/2006/relationships/slide" Target="/ppt/slides/slide1.xml" Id="R90183ac0000a4270" /><Relationship Type="http://schemas.openxmlformats.org/officeDocument/2006/relationships/slide" Target="/ppt/slides/slide2.xml" Id="R816022af1cb54a31" /><Relationship Type="http://schemas.openxmlformats.org/officeDocument/2006/relationships/slide" Target="/ppt/slides/slide3.xml" Id="R46d3f7c211cc484c" /><Relationship Type="http://schemas.openxmlformats.org/officeDocument/2006/relationships/slide" Target="/ppt/slides/slide4.xml" Id="Rc1e3bbd608a240e0" /><Relationship Type="http://schemas.openxmlformats.org/officeDocument/2006/relationships/slide" Target="/ppt/slides/slide5.xml" Id="R42056a15097a4640" /><Relationship Type="http://schemas.openxmlformats.org/officeDocument/2006/relationships/slide" Target="/ppt/slides/slide6.xml" Id="R8d1cf34589d84d12" /><Relationship Type="http://schemas.openxmlformats.org/officeDocument/2006/relationships/slide" Target="/ppt/slides/slide7.xml" Id="R86e96b3aa18f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5f692d68b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f52d006e64425" /><Relationship Type="http://schemas.openxmlformats.org/officeDocument/2006/relationships/theme" Target="/ppt/slideMasters/theme/theme1.xml" Id="Rc5736de58792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f52d006e6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3f3003344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9afb40e46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c4d41863a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04f48bec0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acd7a4f3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939808bb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32903fe23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REVISJONS-PARTNER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6 556 825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2 231 128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TERKELSEN IRENE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