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22b8262cf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bea386fd0a465d"/>
  </p:sldMasterIdLst>
  <p:sldIdLst>
    <p:sldId xmlns:r="http://schemas.openxmlformats.org/officeDocument/2006/relationships" id="256" r:id="R6e2cba67cc0d4034"/>
    <p:sldId xmlns:r="http://schemas.openxmlformats.org/officeDocument/2006/relationships" id="257" r:id="R71c65d1ad77b4374"/>
    <p:sldId xmlns:r="http://schemas.openxmlformats.org/officeDocument/2006/relationships" id="258" r:id="R7069b9700b2044ca"/>
    <p:sldId xmlns:r="http://schemas.openxmlformats.org/officeDocument/2006/relationships" id="259" r:id="R723cd0a748c54270"/>
    <p:sldId xmlns:r="http://schemas.openxmlformats.org/officeDocument/2006/relationships" id="260" r:id="R4df8c7b5c15248d9"/>
    <p:sldId xmlns:r="http://schemas.openxmlformats.org/officeDocument/2006/relationships" id="261" r:id="R9817683c31ee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ea386fd0a465d" /><Relationship Type="http://schemas.openxmlformats.org/officeDocument/2006/relationships/slide" Target="/ppt/slides/slide1.xml" Id="R6e2cba67cc0d4034" /><Relationship Type="http://schemas.openxmlformats.org/officeDocument/2006/relationships/slide" Target="/ppt/slides/slide2.xml" Id="R71c65d1ad77b4374" /><Relationship Type="http://schemas.openxmlformats.org/officeDocument/2006/relationships/slide" Target="/ppt/slides/slide3.xml" Id="R7069b9700b2044ca" /><Relationship Type="http://schemas.openxmlformats.org/officeDocument/2006/relationships/slide" Target="/ppt/slides/slide4.xml" Id="R723cd0a748c54270" /><Relationship Type="http://schemas.openxmlformats.org/officeDocument/2006/relationships/slide" Target="/ppt/slides/slide5.xml" Id="R4df8c7b5c15248d9" /><Relationship Type="http://schemas.openxmlformats.org/officeDocument/2006/relationships/slide" Target="/ppt/slides/slide6.xml" Id="R9817683c31ee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cb302b058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6402593dd4a9d" /><Relationship Type="http://schemas.openxmlformats.org/officeDocument/2006/relationships/theme" Target="/ppt/slideMasters/theme/theme1.xml" Id="R6715ee54725d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6402593dd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5c49653c1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5dbc33d32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bb0fb1a37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4a5068d46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d24c09cb4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7b281154d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JAHRES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JAHRES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12 935 541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85 836 047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91 407 626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