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1bd773b1bf47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fa2a7efc0846f2"/>
  </p:sldMasterIdLst>
  <p:sldIdLst>
    <p:sldId xmlns:r="http://schemas.openxmlformats.org/officeDocument/2006/relationships" id="256" r:id="R5879266cd7094d6f"/>
    <p:sldId xmlns:r="http://schemas.openxmlformats.org/officeDocument/2006/relationships" id="257" r:id="R1838f87cfe154c5d"/>
    <p:sldId xmlns:r="http://schemas.openxmlformats.org/officeDocument/2006/relationships" id="258" r:id="R64e0f13947ca4b8e"/>
    <p:sldId xmlns:r="http://schemas.openxmlformats.org/officeDocument/2006/relationships" id="259" r:id="Rf7124bb1f67a443b"/>
    <p:sldId xmlns:r="http://schemas.openxmlformats.org/officeDocument/2006/relationships" id="260" r:id="Rec344532d21d4c2b"/>
    <p:sldId xmlns:r="http://schemas.openxmlformats.org/officeDocument/2006/relationships" id="261" r:id="R09c0acc04b1e4b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fa2a7efc0846f2" /><Relationship Type="http://schemas.openxmlformats.org/officeDocument/2006/relationships/slide" Target="/ppt/slides/slide1.xml" Id="R5879266cd7094d6f" /><Relationship Type="http://schemas.openxmlformats.org/officeDocument/2006/relationships/slide" Target="/ppt/slides/slide2.xml" Id="R1838f87cfe154c5d" /><Relationship Type="http://schemas.openxmlformats.org/officeDocument/2006/relationships/slide" Target="/ppt/slides/slide3.xml" Id="R64e0f13947ca4b8e" /><Relationship Type="http://schemas.openxmlformats.org/officeDocument/2006/relationships/slide" Target="/ppt/slides/slide4.xml" Id="Rf7124bb1f67a443b" /><Relationship Type="http://schemas.openxmlformats.org/officeDocument/2006/relationships/slide" Target="/ppt/slides/slide5.xml" Id="Rec344532d21d4c2b" /><Relationship Type="http://schemas.openxmlformats.org/officeDocument/2006/relationships/slide" Target="/ppt/slides/slide6.xml" Id="R09c0acc04b1e4b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40480b7ae4b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c7b3f310b451a" /><Relationship Type="http://schemas.openxmlformats.org/officeDocument/2006/relationships/theme" Target="/ppt/slideMasters/theme/theme1.xml" Id="R774e92ab634742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5c7b3f310b45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26e38a77642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ededfd1664c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fd525fc4d45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3bde68c0a49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816848dc744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068fff27041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BESS JAHRES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Hvalfangstens Hus AS, Strandpromenaden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990 049 092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