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4ce751b13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f4e9decfcb444c"/>
  </p:sldMasterIdLst>
  <p:sldIdLst>
    <p:sldId xmlns:r="http://schemas.openxmlformats.org/officeDocument/2006/relationships" id="256" r:id="R403a9a1438e14076"/>
    <p:sldId xmlns:r="http://schemas.openxmlformats.org/officeDocument/2006/relationships" id="257" r:id="Rf0251b59920549fd"/>
    <p:sldId xmlns:r="http://schemas.openxmlformats.org/officeDocument/2006/relationships" id="258" r:id="Ra337f81a56214020"/>
    <p:sldId xmlns:r="http://schemas.openxmlformats.org/officeDocument/2006/relationships" id="259" r:id="R4493228ce34e41dc"/>
    <p:sldId xmlns:r="http://schemas.openxmlformats.org/officeDocument/2006/relationships" id="260" r:id="Rb497859837394c3d"/>
    <p:sldId xmlns:r="http://schemas.openxmlformats.org/officeDocument/2006/relationships" id="261" r:id="Rab4176fcaefe4f26"/>
    <p:sldId xmlns:r="http://schemas.openxmlformats.org/officeDocument/2006/relationships" id="262" r:id="Rff43646b5657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4e9decfcb444c" /><Relationship Type="http://schemas.openxmlformats.org/officeDocument/2006/relationships/slide" Target="/ppt/slides/slide1.xml" Id="R403a9a1438e14076" /><Relationship Type="http://schemas.openxmlformats.org/officeDocument/2006/relationships/slide" Target="/ppt/slides/slide2.xml" Id="Rf0251b59920549fd" /><Relationship Type="http://schemas.openxmlformats.org/officeDocument/2006/relationships/slide" Target="/ppt/slides/slide3.xml" Id="Ra337f81a56214020" /><Relationship Type="http://schemas.openxmlformats.org/officeDocument/2006/relationships/slide" Target="/ppt/slides/slide4.xml" Id="R4493228ce34e41dc" /><Relationship Type="http://schemas.openxmlformats.org/officeDocument/2006/relationships/slide" Target="/ppt/slides/slide5.xml" Id="Rb497859837394c3d" /><Relationship Type="http://schemas.openxmlformats.org/officeDocument/2006/relationships/slide" Target="/ppt/slides/slide6.xml" Id="Rab4176fcaefe4f26" /><Relationship Type="http://schemas.openxmlformats.org/officeDocument/2006/relationships/slide" Target="/ppt/slides/slide7.xml" Id="Rff43646b5657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f7c5f56a84e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cb14f93514e99" /><Relationship Type="http://schemas.openxmlformats.org/officeDocument/2006/relationships/theme" Target="/ppt/slideMasters/theme/theme1.xml" Id="R4a2e973e23d2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bcb14f9351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10b531ec241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c375bd83749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1fb26412a41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ca0087ab844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aa95cfcff43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3b2f99ee347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688ce36de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EISGUL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ØYVIND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osg@eisgul.no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990 033 293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