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ba21133b1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044f00160498c"/>
  </p:sldMasterIdLst>
  <p:sldIdLst>
    <p:sldId xmlns:r="http://schemas.openxmlformats.org/officeDocument/2006/relationships" id="256" r:id="Rc2ff655615874be3"/>
    <p:sldId xmlns:r="http://schemas.openxmlformats.org/officeDocument/2006/relationships" id="257" r:id="R874a9bab1d0c446f"/>
    <p:sldId xmlns:r="http://schemas.openxmlformats.org/officeDocument/2006/relationships" id="258" r:id="R270fdfd3dd264560"/>
    <p:sldId xmlns:r="http://schemas.openxmlformats.org/officeDocument/2006/relationships" id="259" r:id="Rfbd0dd8608a2457f"/>
    <p:sldId xmlns:r="http://schemas.openxmlformats.org/officeDocument/2006/relationships" id="260" r:id="Rf307875b03e445f1"/>
    <p:sldId xmlns:r="http://schemas.openxmlformats.org/officeDocument/2006/relationships" id="261" r:id="R14861fa580dd4826"/>
    <p:sldId xmlns:r="http://schemas.openxmlformats.org/officeDocument/2006/relationships" id="262" r:id="Rc5794bc9b085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44f00160498c" /><Relationship Type="http://schemas.openxmlformats.org/officeDocument/2006/relationships/slide" Target="/ppt/slides/slide1.xml" Id="Rc2ff655615874be3" /><Relationship Type="http://schemas.openxmlformats.org/officeDocument/2006/relationships/slide" Target="/ppt/slides/slide2.xml" Id="R874a9bab1d0c446f" /><Relationship Type="http://schemas.openxmlformats.org/officeDocument/2006/relationships/slide" Target="/ppt/slides/slide3.xml" Id="R270fdfd3dd264560" /><Relationship Type="http://schemas.openxmlformats.org/officeDocument/2006/relationships/slide" Target="/ppt/slides/slide4.xml" Id="Rfbd0dd8608a2457f" /><Relationship Type="http://schemas.openxmlformats.org/officeDocument/2006/relationships/slide" Target="/ppt/slides/slide5.xml" Id="Rf307875b03e445f1" /><Relationship Type="http://schemas.openxmlformats.org/officeDocument/2006/relationships/slide" Target="/ppt/slides/slide6.xml" Id="R14861fa580dd4826" /><Relationship Type="http://schemas.openxmlformats.org/officeDocument/2006/relationships/slide" Target="/ppt/slides/slide7.xml" Id="Rc5794bc9b085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184e5c162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f2537f264501" /><Relationship Type="http://schemas.openxmlformats.org/officeDocument/2006/relationships/theme" Target="/ppt/slideMasters/theme/theme1.xml" Id="R83769bcbcd39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1f2537f26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afbbfb25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9cff8ef5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7bb1b334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2a4e526c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bb03f20c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643492a1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08673c20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