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b5d29ff7b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ecb63f96d4de8"/>
  </p:sldMasterIdLst>
  <p:sldIdLst>
    <p:sldId xmlns:r="http://schemas.openxmlformats.org/officeDocument/2006/relationships" id="256" r:id="Rb7dda7599e544d94"/>
    <p:sldId xmlns:r="http://schemas.openxmlformats.org/officeDocument/2006/relationships" id="257" r:id="Rd60a6097e14044dd"/>
    <p:sldId xmlns:r="http://schemas.openxmlformats.org/officeDocument/2006/relationships" id="258" r:id="R01bbcf9c119b413a"/>
    <p:sldId xmlns:r="http://schemas.openxmlformats.org/officeDocument/2006/relationships" id="259" r:id="R9cfaea972ef040c1"/>
    <p:sldId xmlns:r="http://schemas.openxmlformats.org/officeDocument/2006/relationships" id="260" r:id="R0fef0cd730b64d5e"/>
    <p:sldId xmlns:r="http://schemas.openxmlformats.org/officeDocument/2006/relationships" id="261" r:id="R6df63205304540ca"/>
    <p:sldId xmlns:r="http://schemas.openxmlformats.org/officeDocument/2006/relationships" id="262" r:id="R2e159edec73f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ecb63f96d4de8" /><Relationship Type="http://schemas.openxmlformats.org/officeDocument/2006/relationships/slide" Target="/ppt/slides/slide1.xml" Id="Rb7dda7599e544d94" /><Relationship Type="http://schemas.openxmlformats.org/officeDocument/2006/relationships/slide" Target="/ppt/slides/slide2.xml" Id="Rd60a6097e14044dd" /><Relationship Type="http://schemas.openxmlformats.org/officeDocument/2006/relationships/slide" Target="/ppt/slides/slide3.xml" Id="R01bbcf9c119b413a" /><Relationship Type="http://schemas.openxmlformats.org/officeDocument/2006/relationships/slide" Target="/ppt/slides/slide4.xml" Id="R9cfaea972ef040c1" /><Relationship Type="http://schemas.openxmlformats.org/officeDocument/2006/relationships/slide" Target="/ppt/slides/slide5.xml" Id="R0fef0cd730b64d5e" /><Relationship Type="http://schemas.openxmlformats.org/officeDocument/2006/relationships/slide" Target="/ppt/slides/slide6.xml" Id="R6df63205304540ca" /><Relationship Type="http://schemas.openxmlformats.org/officeDocument/2006/relationships/slide" Target="/ppt/slides/slide7.xml" Id="R2e159edec73f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864985daf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1cf2732684a2d" /><Relationship Type="http://schemas.openxmlformats.org/officeDocument/2006/relationships/theme" Target="/ppt/slideMasters/theme/theme1.xml" Id="R1e55e8b1cc1f4c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11cf273268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abab530384a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f487b50a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f46cd752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13356a133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a9ce9220f4a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0f8ecd7184e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1a75e5e17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 INVEST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−3 627 173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PER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