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2d3264212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7dd3a5583b43cf"/>
  </p:sldMasterIdLst>
  <p:sldIdLst>
    <p:sldId xmlns:r="http://schemas.openxmlformats.org/officeDocument/2006/relationships" id="256" r:id="R03a7f9b92cbb49a2"/>
    <p:sldId xmlns:r="http://schemas.openxmlformats.org/officeDocument/2006/relationships" id="257" r:id="Rf321caba3dc24828"/>
    <p:sldId xmlns:r="http://schemas.openxmlformats.org/officeDocument/2006/relationships" id="258" r:id="R9cceb6975fdb4ada"/>
    <p:sldId xmlns:r="http://schemas.openxmlformats.org/officeDocument/2006/relationships" id="259" r:id="R6058825276ce41bc"/>
    <p:sldId xmlns:r="http://schemas.openxmlformats.org/officeDocument/2006/relationships" id="260" r:id="R0547ff2f31104ae9"/>
    <p:sldId xmlns:r="http://schemas.openxmlformats.org/officeDocument/2006/relationships" id="261" r:id="Ree51421562044b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dd3a5583b43cf" /><Relationship Type="http://schemas.openxmlformats.org/officeDocument/2006/relationships/slide" Target="/ppt/slides/slide1.xml" Id="R03a7f9b92cbb49a2" /><Relationship Type="http://schemas.openxmlformats.org/officeDocument/2006/relationships/slide" Target="/ppt/slides/slide2.xml" Id="Rf321caba3dc24828" /><Relationship Type="http://schemas.openxmlformats.org/officeDocument/2006/relationships/slide" Target="/ppt/slides/slide3.xml" Id="R9cceb6975fdb4ada" /><Relationship Type="http://schemas.openxmlformats.org/officeDocument/2006/relationships/slide" Target="/ppt/slides/slide4.xml" Id="R6058825276ce41bc" /><Relationship Type="http://schemas.openxmlformats.org/officeDocument/2006/relationships/slide" Target="/ppt/slides/slide5.xml" Id="R0547ff2f31104ae9" /><Relationship Type="http://schemas.openxmlformats.org/officeDocument/2006/relationships/slide" Target="/ppt/slides/slide6.xml" Id="Ree51421562044b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8643c9e214c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7bdeeeb124ffc" /><Relationship Type="http://schemas.openxmlformats.org/officeDocument/2006/relationships/theme" Target="/ppt/slideMasters/theme/theme1.xml" Id="R48583912d83c4c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7bdeeeb12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dec2951ed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502a7776d4b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373cc7bae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03ad4cafb49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173ff200b4e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df99c5fa2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Linderudveien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