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85a9453ed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dfe3b9b604368"/>
  </p:sldMasterIdLst>
  <p:sldIdLst>
    <p:sldId xmlns:r="http://schemas.openxmlformats.org/officeDocument/2006/relationships" id="256" r:id="Rcd20376c08fc4461"/>
    <p:sldId xmlns:r="http://schemas.openxmlformats.org/officeDocument/2006/relationships" id="257" r:id="R774b8e74083a404b"/>
    <p:sldId xmlns:r="http://schemas.openxmlformats.org/officeDocument/2006/relationships" id="258" r:id="R8311c9dd31dc48b9"/>
    <p:sldId xmlns:r="http://schemas.openxmlformats.org/officeDocument/2006/relationships" id="259" r:id="R2584f182f17d4c6e"/>
    <p:sldId xmlns:r="http://schemas.openxmlformats.org/officeDocument/2006/relationships" id="260" r:id="Rfebbdd474a494f19"/>
    <p:sldId xmlns:r="http://schemas.openxmlformats.org/officeDocument/2006/relationships" id="261" r:id="Rc52c260d5bff43ac"/>
    <p:sldId xmlns:r="http://schemas.openxmlformats.org/officeDocument/2006/relationships" id="262" r:id="Rc0f6bcbab7b54d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dfe3b9b604368" /><Relationship Type="http://schemas.openxmlformats.org/officeDocument/2006/relationships/slide" Target="/ppt/slides/slide1.xml" Id="Rcd20376c08fc4461" /><Relationship Type="http://schemas.openxmlformats.org/officeDocument/2006/relationships/slide" Target="/ppt/slides/slide2.xml" Id="R774b8e74083a404b" /><Relationship Type="http://schemas.openxmlformats.org/officeDocument/2006/relationships/slide" Target="/ppt/slides/slide3.xml" Id="R8311c9dd31dc48b9" /><Relationship Type="http://schemas.openxmlformats.org/officeDocument/2006/relationships/slide" Target="/ppt/slides/slide4.xml" Id="R2584f182f17d4c6e" /><Relationship Type="http://schemas.openxmlformats.org/officeDocument/2006/relationships/slide" Target="/ppt/slides/slide5.xml" Id="Rfebbdd474a494f19" /><Relationship Type="http://schemas.openxmlformats.org/officeDocument/2006/relationships/slide" Target="/ppt/slides/slide6.xml" Id="Rc52c260d5bff43ac" /><Relationship Type="http://schemas.openxmlformats.org/officeDocument/2006/relationships/slide" Target="/ppt/slides/slide7.xml" Id="Rc0f6bcbab7b54d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f31d640fb4b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c8eda9caf4a0b" /><Relationship Type="http://schemas.openxmlformats.org/officeDocument/2006/relationships/theme" Target="/ppt/slideMasters/theme/theme1.xml" Id="Rdd93db0bb15c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1c8eda9caf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1734cac1b49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d4efde8d844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a9e0ab373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d45d79b86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e488f2c43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16bfa9bbe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d0a9f4979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OSCARSBORG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OSCARSBORG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1 364 148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24 200 466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eemoe@online.no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