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6124d9885d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0893237d34ca5"/>
  </p:sldMasterIdLst>
  <p:sldIdLst>
    <p:sldId xmlns:r="http://schemas.openxmlformats.org/officeDocument/2006/relationships" id="256" r:id="Re98dbc4a9f104d34"/>
    <p:sldId xmlns:r="http://schemas.openxmlformats.org/officeDocument/2006/relationships" id="257" r:id="R1d7b974dc21c4996"/>
    <p:sldId xmlns:r="http://schemas.openxmlformats.org/officeDocument/2006/relationships" id="258" r:id="Re1036d63e17c4493"/>
    <p:sldId xmlns:r="http://schemas.openxmlformats.org/officeDocument/2006/relationships" id="259" r:id="R3a276c67d34c4214"/>
    <p:sldId xmlns:r="http://schemas.openxmlformats.org/officeDocument/2006/relationships" id="260" r:id="Rdf8534f3d7c64545"/>
    <p:sldId xmlns:r="http://schemas.openxmlformats.org/officeDocument/2006/relationships" id="261" r:id="R4f6a04057723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0893237d34ca5" /><Relationship Type="http://schemas.openxmlformats.org/officeDocument/2006/relationships/slide" Target="/ppt/slides/slide1.xml" Id="Re98dbc4a9f104d34" /><Relationship Type="http://schemas.openxmlformats.org/officeDocument/2006/relationships/slide" Target="/ppt/slides/slide2.xml" Id="R1d7b974dc21c4996" /><Relationship Type="http://schemas.openxmlformats.org/officeDocument/2006/relationships/slide" Target="/ppt/slides/slide3.xml" Id="Re1036d63e17c4493" /><Relationship Type="http://schemas.openxmlformats.org/officeDocument/2006/relationships/slide" Target="/ppt/slides/slide4.xml" Id="R3a276c67d34c4214" /><Relationship Type="http://schemas.openxmlformats.org/officeDocument/2006/relationships/slide" Target="/ppt/slides/slide5.xml" Id="Rdf8534f3d7c64545" /><Relationship Type="http://schemas.openxmlformats.org/officeDocument/2006/relationships/slide" Target="/ppt/slides/slide6.xml" Id="R4f6a04057723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dc3fa5983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9d858b7bf4697" /><Relationship Type="http://schemas.openxmlformats.org/officeDocument/2006/relationships/theme" Target="/ppt/slideMasters/theme/theme1.xml" Id="R61d38e8cc76c49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89d858b7bf46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86213846e43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b781a807c48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5c3a56b7244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7517738e64f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92e0bd55942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315329d294e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OSCARSBORG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eemoe@online.no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