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e68946306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07d1fabe04e05"/>
  </p:sldMasterIdLst>
  <p:sldIdLst>
    <p:sldId xmlns:r="http://schemas.openxmlformats.org/officeDocument/2006/relationships" id="256" r:id="R2509859a47d846e0"/>
    <p:sldId xmlns:r="http://schemas.openxmlformats.org/officeDocument/2006/relationships" id="257" r:id="Rb39122844fd24f0c"/>
    <p:sldId xmlns:r="http://schemas.openxmlformats.org/officeDocument/2006/relationships" id="258" r:id="R53ab816cdf22481f"/>
    <p:sldId xmlns:r="http://schemas.openxmlformats.org/officeDocument/2006/relationships" id="259" r:id="Rf2af526c6c5146eb"/>
    <p:sldId xmlns:r="http://schemas.openxmlformats.org/officeDocument/2006/relationships" id="260" r:id="Rb55dbacdfeee4b39"/>
    <p:sldId xmlns:r="http://schemas.openxmlformats.org/officeDocument/2006/relationships" id="261" r:id="R9ab84b57d4784919"/>
    <p:sldId xmlns:r="http://schemas.openxmlformats.org/officeDocument/2006/relationships" id="262" r:id="R7a6aad8d5a89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07d1fabe04e05" /><Relationship Type="http://schemas.openxmlformats.org/officeDocument/2006/relationships/slide" Target="/ppt/slides/slide1.xml" Id="R2509859a47d846e0" /><Relationship Type="http://schemas.openxmlformats.org/officeDocument/2006/relationships/slide" Target="/ppt/slides/slide2.xml" Id="Rb39122844fd24f0c" /><Relationship Type="http://schemas.openxmlformats.org/officeDocument/2006/relationships/slide" Target="/ppt/slides/slide3.xml" Id="R53ab816cdf22481f" /><Relationship Type="http://schemas.openxmlformats.org/officeDocument/2006/relationships/slide" Target="/ppt/slides/slide4.xml" Id="Rf2af526c6c5146eb" /><Relationship Type="http://schemas.openxmlformats.org/officeDocument/2006/relationships/slide" Target="/ppt/slides/slide5.xml" Id="Rb55dbacdfeee4b39" /><Relationship Type="http://schemas.openxmlformats.org/officeDocument/2006/relationships/slide" Target="/ppt/slides/slide6.xml" Id="R9ab84b57d4784919" /><Relationship Type="http://schemas.openxmlformats.org/officeDocument/2006/relationships/slide" Target="/ppt/slides/slide7.xml" Id="R7a6aad8d5a89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c7a82eeb5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85c731e24d9a" /><Relationship Type="http://schemas.openxmlformats.org/officeDocument/2006/relationships/theme" Target="/ppt/slideMasters/theme/theme1.xml" Id="Refb58d734a5a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085c731e2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9447bce42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2ef3a453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f98b73714f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6b506fd0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87e32984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4a7293af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e3f2df8c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28 469 148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TOM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