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5c9c18ae4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0cbc963124848"/>
  </p:sldMasterIdLst>
  <p:sldIdLst>
    <p:sldId xmlns:r="http://schemas.openxmlformats.org/officeDocument/2006/relationships" id="256" r:id="Rb1ec9dd3356341f8"/>
    <p:sldId xmlns:r="http://schemas.openxmlformats.org/officeDocument/2006/relationships" id="257" r:id="R025f1a616d174c2d"/>
    <p:sldId xmlns:r="http://schemas.openxmlformats.org/officeDocument/2006/relationships" id="258" r:id="R62810a4d7cac4a8e"/>
    <p:sldId xmlns:r="http://schemas.openxmlformats.org/officeDocument/2006/relationships" id="259" r:id="R1d87ae1fac464357"/>
    <p:sldId xmlns:r="http://schemas.openxmlformats.org/officeDocument/2006/relationships" id="260" r:id="R5d97cd279c6e47bb"/>
    <p:sldId xmlns:r="http://schemas.openxmlformats.org/officeDocument/2006/relationships" id="261" r:id="R88244117d18f443b"/>
    <p:sldId xmlns:r="http://schemas.openxmlformats.org/officeDocument/2006/relationships" id="262" r:id="Rbcc9b7c0f0a1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0cbc963124848" /><Relationship Type="http://schemas.openxmlformats.org/officeDocument/2006/relationships/slide" Target="/ppt/slides/slide1.xml" Id="Rb1ec9dd3356341f8" /><Relationship Type="http://schemas.openxmlformats.org/officeDocument/2006/relationships/slide" Target="/ppt/slides/slide2.xml" Id="R025f1a616d174c2d" /><Relationship Type="http://schemas.openxmlformats.org/officeDocument/2006/relationships/slide" Target="/ppt/slides/slide3.xml" Id="R62810a4d7cac4a8e" /><Relationship Type="http://schemas.openxmlformats.org/officeDocument/2006/relationships/slide" Target="/ppt/slides/slide4.xml" Id="R1d87ae1fac464357" /><Relationship Type="http://schemas.openxmlformats.org/officeDocument/2006/relationships/slide" Target="/ppt/slides/slide5.xml" Id="R5d97cd279c6e47bb" /><Relationship Type="http://schemas.openxmlformats.org/officeDocument/2006/relationships/slide" Target="/ppt/slides/slide6.xml" Id="R88244117d18f443b" /><Relationship Type="http://schemas.openxmlformats.org/officeDocument/2006/relationships/slide" Target="/ppt/slides/slide7.xml" Id="Rbcc9b7c0f0a1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8ee5083ab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b15fdfc6499e" /><Relationship Type="http://schemas.openxmlformats.org/officeDocument/2006/relationships/theme" Target="/ppt/slideMasters/theme/theme1.xml" Id="Rda91f5688227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4b15fdfc6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e5463d4b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c67daf52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b7b71391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ed8c420c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c869137a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b8856bba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11f9a9b5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