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89847ac9b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22090499b4ba9"/>
  </p:sldMasterIdLst>
  <p:sldIdLst>
    <p:sldId xmlns:r="http://schemas.openxmlformats.org/officeDocument/2006/relationships" id="256" r:id="R101e269e60fc4275"/>
    <p:sldId xmlns:r="http://schemas.openxmlformats.org/officeDocument/2006/relationships" id="257" r:id="Rac449e72b0854b4e"/>
    <p:sldId xmlns:r="http://schemas.openxmlformats.org/officeDocument/2006/relationships" id="258" r:id="Ra394c73d24e94085"/>
    <p:sldId xmlns:r="http://schemas.openxmlformats.org/officeDocument/2006/relationships" id="259" r:id="R29c82712782146a5"/>
    <p:sldId xmlns:r="http://schemas.openxmlformats.org/officeDocument/2006/relationships" id="260" r:id="Rd1a0e9846b914dad"/>
    <p:sldId xmlns:r="http://schemas.openxmlformats.org/officeDocument/2006/relationships" id="261" r:id="R685a9058e983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22090499b4ba9" /><Relationship Type="http://schemas.openxmlformats.org/officeDocument/2006/relationships/slide" Target="/ppt/slides/slide1.xml" Id="R101e269e60fc4275" /><Relationship Type="http://schemas.openxmlformats.org/officeDocument/2006/relationships/slide" Target="/ppt/slides/slide2.xml" Id="Rac449e72b0854b4e" /><Relationship Type="http://schemas.openxmlformats.org/officeDocument/2006/relationships/slide" Target="/ppt/slides/slide3.xml" Id="Ra394c73d24e94085" /><Relationship Type="http://schemas.openxmlformats.org/officeDocument/2006/relationships/slide" Target="/ppt/slides/slide4.xml" Id="R29c82712782146a5" /><Relationship Type="http://schemas.openxmlformats.org/officeDocument/2006/relationships/slide" Target="/ppt/slides/slide5.xml" Id="Rd1a0e9846b914dad" /><Relationship Type="http://schemas.openxmlformats.org/officeDocument/2006/relationships/slide" Target="/ppt/slides/slide6.xml" Id="R685a9058e983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eb11a2694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767c4a02455f" /><Relationship Type="http://schemas.openxmlformats.org/officeDocument/2006/relationships/theme" Target="/ppt/slideMasters/theme/theme1.xml" Id="R2214aed23d85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a767c4a02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0ee39617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8d87d2ab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7afc16d4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553057abc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12be7be4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4e54509d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