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cbf0d851e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52aae024c4d68"/>
  </p:sldMasterIdLst>
  <p:sldIdLst>
    <p:sldId xmlns:r="http://schemas.openxmlformats.org/officeDocument/2006/relationships" id="256" r:id="R7acc1a7a7d6a47e8"/>
    <p:sldId xmlns:r="http://schemas.openxmlformats.org/officeDocument/2006/relationships" id="257" r:id="Rdb1d3ba06510429d"/>
    <p:sldId xmlns:r="http://schemas.openxmlformats.org/officeDocument/2006/relationships" id="258" r:id="Rbb639153ff294415"/>
    <p:sldId xmlns:r="http://schemas.openxmlformats.org/officeDocument/2006/relationships" id="259" r:id="R49e4ed68e4d54600"/>
    <p:sldId xmlns:r="http://schemas.openxmlformats.org/officeDocument/2006/relationships" id="260" r:id="R31a6cd89514e4804"/>
    <p:sldId xmlns:r="http://schemas.openxmlformats.org/officeDocument/2006/relationships" id="261" r:id="R9135f090f6fa4917"/>
    <p:sldId xmlns:r="http://schemas.openxmlformats.org/officeDocument/2006/relationships" id="262" r:id="Rf944648d054f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52aae024c4d68" /><Relationship Type="http://schemas.openxmlformats.org/officeDocument/2006/relationships/slide" Target="/ppt/slides/slide1.xml" Id="R7acc1a7a7d6a47e8" /><Relationship Type="http://schemas.openxmlformats.org/officeDocument/2006/relationships/slide" Target="/ppt/slides/slide2.xml" Id="Rdb1d3ba06510429d" /><Relationship Type="http://schemas.openxmlformats.org/officeDocument/2006/relationships/slide" Target="/ppt/slides/slide3.xml" Id="Rbb639153ff294415" /><Relationship Type="http://schemas.openxmlformats.org/officeDocument/2006/relationships/slide" Target="/ppt/slides/slide4.xml" Id="R49e4ed68e4d54600" /><Relationship Type="http://schemas.openxmlformats.org/officeDocument/2006/relationships/slide" Target="/ppt/slides/slide5.xml" Id="R31a6cd89514e4804" /><Relationship Type="http://schemas.openxmlformats.org/officeDocument/2006/relationships/slide" Target="/ppt/slides/slide6.xml" Id="R9135f090f6fa4917" /><Relationship Type="http://schemas.openxmlformats.org/officeDocument/2006/relationships/slide" Target="/ppt/slides/slide7.xml" Id="Rf944648d054f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08d32c1a4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3c65f2584a0b" /><Relationship Type="http://schemas.openxmlformats.org/officeDocument/2006/relationships/theme" Target="/ppt/slideMasters/theme/theme1.xml" Id="R41084721d99a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63c65f258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41097d5c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27d37f9d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55e659a2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238da3cb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cce7606c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c524eda7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276278a7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