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41a4258ae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2067e689d4c3c"/>
  </p:sldMasterIdLst>
  <p:sldIdLst>
    <p:sldId xmlns:r="http://schemas.openxmlformats.org/officeDocument/2006/relationships" id="256" r:id="R4cc71796203041ff"/>
    <p:sldId xmlns:r="http://schemas.openxmlformats.org/officeDocument/2006/relationships" id="257" r:id="R4f43b1a7142c42ad"/>
    <p:sldId xmlns:r="http://schemas.openxmlformats.org/officeDocument/2006/relationships" id="258" r:id="R889e49a830ae4963"/>
    <p:sldId xmlns:r="http://schemas.openxmlformats.org/officeDocument/2006/relationships" id="259" r:id="Re72f7614124146d8"/>
    <p:sldId xmlns:r="http://schemas.openxmlformats.org/officeDocument/2006/relationships" id="260" r:id="R6c923c57ccd04c11"/>
    <p:sldId xmlns:r="http://schemas.openxmlformats.org/officeDocument/2006/relationships" id="261" r:id="R15d5e9432abd44b3"/>
    <p:sldId xmlns:r="http://schemas.openxmlformats.org/officeDocument/2006/relationships" id="262" r:id="R9410dd484758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2067e689d4c3c" /><Relationship Type="http://schemas.openxmlformats.org/officeDocument/2006/relationships/slide" Target="/ppt/slides/slide1.xml" Id="R4cc71796203041ff" /><Relationship Type="http://schemas.openxmlformats.org/officeDocument/2006/relationships/slide" Target="/ppt/slides/slide2.xml" Id="R4f43b1a7142c42ad" /><Relationship Type="http://schemas.openxmlformats.org/officeDocument/2006/relationships/slide" Target="/ppt/slides/slide3.xml" Id="R889e49a830ae4963" /><Relationship Type="http://schemas.openxmlformats.org/officeDocument/2006/relationships/slide" Target="/ppt/slides/slide4.xml" Id="Re72f7614124146d8" /><Relationship Type="http://schemas.openxmlformats.org/officeDocument/2006/relationships/slide" Target="/ppt/slides/slide5.xml" Id="R6c923c57ccd04c11" /><Relationship Type="http://schemas.openxmlformats.org/officeDocument/2006/relationships/slide" Target="/ppt/slides/slide6.xml" Id="R15d5e9432abd44b3" /><Relationship Type="http://schemas.openxmlformats.org/officeDocument/2006/relationships/slide" Target="/ppt/slides/slide7.xml" Id="R9410dd484758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6e9a42278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7e2cd85f474b" /><Relationship Type="http://schemas.openxmlformats.org/officeDocument/2006/relationships/theme" Target="/ppt/slideMasters/theme/theme1.xml" Id="R47bac6e4106b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77e2cd85f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844755a59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61655f64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02ffd512d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94d8c70e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ccbb32d39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9c22124b44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1e939057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