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da19136a2b49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58bab8c7fc4544"/>
  </p:sldMasterIdLst>
  <p:sldIdLst>
    <p:sldId xmlns:r="http://schemas.openxmlformats.org/officeDocument/2006/relationships" id="256" r:id="R1b5ae8b22ab546b9"/>
    <p:sldId xmlns:r="http://schemas.openxmlformats.org/officeDocument/2006/relationships" id="257" r:id="R939add73d8f04a52"/>
    <p:sldId xmlns:r="http://schemas.openxmlformats.org/officeDocument/2006/relationships" id="258" r:id="R76284ac40d8c43d8"/>
    <p:sldId xmlns:r="http://schemas.openxmlformats.org/officeDocument/2006/relationships" id="259" r:id="R6fd637413c21434c"/>
    <p:sldId xmlns:r="http://schemas.openxmlformats.org/officeDocument/2006/relationships" id="260" r:id="Rf5ba76eb70e741d1"/>
    <p:sldId xmlns:r="http://schemas.openxmlformats.org/officeDocument/2006/relationships" id="261" r:id="Rea84d62043e847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8bab8c7fc4544" /><Relationship Type="http://schemas.openxmlformats.org/officeDocument/2006/relationships/slide" Target="/ppt/slides/slide1.xml" Id="R1b5ae8b22ab546b9" /><Relationship Type="http://schemas.openxmlformats.org/officeDocument/2006/relationships/slide" Target="/ppt/slides/slide2.xml" Id="R939add73d8f04a52" /><Relationship Type="http://schemas.openxmlformats.org/officeDocument/2006/relationships/slide" Target="/ppt/slides/slide3.xml" Id="R76284ac40d8c43d8" /><Relationship Type="http://schemas.openxmlformats.org/officeDocument/2006/relationships/slide" Target="/ppt/slides/slide4.xml" Id="R6fd637413c21434c" /><Relationship Type="http://schemas.openxmlformats.org/officeDocument/2006/relationships/slide" Target="/ppt/slides/slide5.xml" Id="Rf5ba76eb70e741d1" /><Relationship Type="http://schemas.openxmlformats.org/officeDocument/2006/relationships/slide" Target="/ppt/slides/slide6.xml" Id="Rea84d62043e847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2793567d542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0c681ed8742d7" /><Relationship Type="http://schemas.openxmlformats.org/officeDocument/2006/relationships/theme" Target="/ppt/slideMasters/theme/theme1.xml" Id="Rd54a815113374e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40c681ed8742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23f680c5a4d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dc0ea33914d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7ff04f3ca49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eea8b21cc40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fbb8898a642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9a6c2872d46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UTSIKTEN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35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989 926 438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