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94a64da904d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63064809b4f95"/>
  </p:sldMasterIdLst>
  <p:sldIdLst>
    <p:sldId xmlns:r="http://schemas.openxmlformats.org/officeDocument/2006/relationships" id="256" r:id="Rd4acb9a2369f4dd5"/>
    <p:sldId xmlns:r="http://schemas.openxmlformats.org/officeDocument/2006/relationships" id="257" r:id="R84a2041ab1584f30"/>
    <p:sldId xmlns:r="http://schemas.openxmlformats.org/officeDocument/2006/relationships" id="258" r:id="R2a9d7b654fa94c70"/>
    <p:sldId xmlns:r="http://schemas.openxmlformats.org/officeDocument/2006/relationships" id="259" r:id="R651f1e27457e4fd7"/>
    <p:sldId xmlns:r="http://schemas.openxmlformats.org/officeDocument/2006/relationships" id="260" r:id="R8aaa1e7e76f1476a"/>
    <p:sldId xmlns:r="http://schemas.openxmlformats.org/officeDocument/2006/relationships" id="261" r:id="Rab23bc54992643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63064809b4f95" /><Relationship Type="http://schemas.openxmlformats.org/officeDocument/2006/relationships/slide" Target="/ppt/slides/slide1.xml" Id="Rd4acb9a2369f4dd5" /><Relationship Type="http://schemas.openxmlformats.org/officeDocument/2006/relationships/slide" Target="/ppt/slides/slide2.xml" Id="R84a2041ab1584f30" /><Relationship Type="http://schemas.openxmlformats.org/officeDocument/2006/relationships/slide" Target="/ppt/slides/slide3.xml" Id="R2a9d7b654fa94c70" /><Relationship Type="http://schemas.openxmlformats.org/officeDocument/2006/relationships/slide" Target="/ppt/slides/slide4.xml" Id="R651f1e27457e4fd7" /><Relationship Type="http://schemas.openxmlformats.org/officeDocument/2006/relationships/slide" Target="/ppt/slides/slide5.xml" Id="R8aaa1e7e76f1476a" /><Relationship Type="http://schemas.openxmlformats.org/officeDocument/2006/relationships/slide" Target="/ppt/slides/slide6.xml" Id="Rab23bc54992643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b3e8dea64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c6de3b9c340c4" /><Relationship Type="http://schemas.openxmlformats.org/officeDocument/2006/relationships/theme" Target="/ppt/slideMasters/theme/theme1.xml" Id="Rf3780b8dbb4746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c6de3b9c3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0039a4050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f54476446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a9f09566f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e39b4b1b2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b84f04c0a4c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204e5f8f4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ASLAND ØKONOMISERVICE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ASLAND ØKONOMISERVICE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245 817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Tinnesgata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3675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989 924 176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ASLAND ØKONOMISERVICE</a:t>
            </a:r>
          </a:p>
        </p:txBody>
      </p:sp>
    </p:spTree>
  </p:cSld>
  <p:clrMapOvr>
    <a:masterClrMapping xmlns:a="http://schemas.openxmlformats.org/drawingml/2006/main"/>
  </p:clrMapOvr>
</p:sld>
</file>