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66f90a5bf4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fdc66324d94a13"/>
  </p:sldMasterIdLst>
  <p:sldIdLst>
    <p:sldId xmlns:r="http://schemas.openxmlformats.org/officeDocument/2006/relationships" id="256" r:id="R08218867f0b34246"/>
    <p:sldId xmlns:r="http://schemas.openxmlformats.org/officeDocument/2006/relationships" id="257" r:id="R91ced11385dc40a1"/>
    <p:sldId xmlns:r="http://schemas.openxmlformats.org/officeDocument/2006/relationships" id="258" r:id="R5513ea12405d4914"/>
    <p:sldId xmlns:r="http://schemas.openxmlformats.org/officeDocument/2006/relationships" id="259" r:id="R6ff301a006454e12"/>
    <p:sldId xmlns:r="http://schemas.openxmlformats.org/officeDocument/2006/relationships" id="260" r:id="R4d3f8aa82adf4c43"/>
    <p:sldId xmlns:r="http://schemas.openxmlformats.org/officeDocument/2006/relationships" id="261" r:id="R721cbd13a0d14f8b"/>
    <p:sldId xmlns:r="http://schemas.openxmlformats.org/officeDocument/2006/relationships" id="262" r:id="R839fb897803f4e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fdc66324d94a13" /><Relationship Type="http://schemas.openxmlformats.org/officeDocument/2006/relationships/slide" Target="/ppt/slides/slide1.xml" Id="R08218867f0b34246" /><Relationship Type="http://schemas.openxmlformats.org/officeDocument/2006/relationships/slide" Target="/ppt/slides/slide2.xml" Id="R91ced11385dc40a1" /><Relationship Type="http://schemas.openxmlformats.org/officeDocument/2006/relationships/slide" Target="/ppt/slides/slide3.xml" Id="R5513ea12405d4914" /><Relationship Type="http://schemas.openxmlformats.org/officeDocument/2006/relationships/slide" Target="/ppt/slides/slide4.xml" Id="R6ff301a006454e12" /><Relationship Type="http://schemas.openxmlformats.org/officeDocument/2006/relationships/slide" Target="/ppt/slides/slide5.xml" Id="R4d3f8aa82adf4c43" /><Relationship Type="http://schemas.openxmlformats.org/officeDocument/2006/relationships/slide" Target="/ppt/slides/slide6.xml" Id="R721cbd13a0d14f8b" /><Relationship Type="http://schemas.openxmlformats.org/officeDocument/2006/relationships/slide" Target="/ppt/slides/slide7.xml" Id="R839fb897803f4e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0f30cee6b6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504831b974c83" /><Relationship Type="http://schemas.openxmlformats.org/officeDocument/2006/relationships/theme" Target="/ppt/slideMasters/theme/theme1.xml" Id="R01f1bccfa8b2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7504831b974c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5d23c986f48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4ed9bee1a4c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28fa307644f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f5cc141c894d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3e865bc2e41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4010f759941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774720b904a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SKJAKER ADVISORY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SKJAKER ADVISORY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5 924 470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4 810 799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3 648 490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16 855 788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24 132 483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SKJAKER OLE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Brantenborgveien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ocs@cardopartners.com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989 851 209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SKJAKER ADVISORY AS</a:t>
            </a:r>
          </a:p>
        </p:txBody>
      </p:sp>
    </p:spTree>
  </p:cSld>
  <p:clrMapOvr>
    <a:masterClrMapping xmlns:a="http://schemas.openxmlformats.org/drawingml/2006/main"/>
  </p:clrMapOvr>
</p:sld>
</file>