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a056e74a3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e61854f1945eb"/>
  </p:sldMasterIdLst>
  <p:sldIdLst>
    <p:sldId xmlns:r="http://schemas.openxmlformats.org/officeDocument/2006/relationships" id="256" r:id="R140803d0e625467c"/>
    <p:sldId xmlns:r="http://schemas.openxmlformats.org/officeDocument/2006/relationships" id="257" r:id="Rb8d0c621a487401a"/>
    <p:sldId xmlns:r="http://schemas.openxmlformats.org/officeDocument/2006/relationships" id="258" r:id="Rbbf7fef2f7c64bdb"/>
    <p:sldId xmlns:r="http://schemas.openxmlformats.org/officeDocument/2006/relationships" id="259" r:id="Rd89dc7fa852c4b8c"/>
    <p:sldId xmlns:r="http://schemas.openxmlformats.org/officeDocument/2006/relationships" id="260" r:id="R3590fd946d3d4efa"/>
    <p:sldId xmlns:r="http://schemas.openxmlformats.org/officeDocument/2006/relationships" id="261" r:id="Racdbb2940df1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e61854f1945eb" /><Relationship Type="http://schemas.openxmlformats.org/officeDocument/2006/relationships/slide" Target="/ppt/slides/slide1.xml" Id="R140803d0e625467c" /><Relationship Type="http://schemas.openxmlformats.org/officeDocument/2006/relationships/slide" Target="/ppt/slides/slide2.xml" Id="Rb8d0c621a487401a" /><Relationship Type="http://schemas.openxmlformats.org/officeDocument/2006/relationships/slide" Target="/ppt/slides/slide3.xml" Id="Rbbf7fef2f7c64bdb" /><Relationship Type="http://schemas.openxmlformats.org/officeDocument/2006/relationships/slide" Target="/ppt/slides/slide4.xml" Id="Rd89dc7fa852c4b8c" /><Relationship Type="http://schemas.openxmlformats.org/officeDocument/2006/relationships/slide" Target="/ppt/slides/slide5.xml" Id="R3590fd946d3d4efa" /><Relationship Type="http://schemas.openxmlformats.org/officeDocument/2006/relationships/slide" Target="/ppt/slides/slide6.xml" Id="Racdbb2940df1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85e924127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d388ac8c46b9" /><Relationship Type="http://schemas.openxmlformats.org/officeDocument/2006/relationships/theme" Target="/ppt/slideMasters/theme/theme1.xml" Id="Rd35cd2e526b4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6d388ac8c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bd4d5b3a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a9f80c98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a4635d66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effb4e83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53aeb245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24f199f9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