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a67b74d8048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2870e00564b1e"/>
  </p:sldMasterIdLst>
  <p:sldIdLst>
    <p:sldId xmlns:r="http://schemas.openxmlformats.org/officeDocument/2006/relationships" id="256" r:id="Re677ec328d5b4c2c"/>
    <p:sldId xmlns:r="http://schemas.openxmlformats.org/officeDocument/2006/relationships" id="257" r:id="Rf00a49b8cb5143cc"/>
    <p:sldId xmlns:r="http://schemas.openxmlformats.org/officeDocument/2006/relationships" id="258" r:id="R8cc8b79aeed643f1"/>
    <p:sldId xmlns:r="http://schemas.openxmlformats.org/officeDocument/2006/relationships" id="259" r:id="Rd21dda3aaaef4f7a"/>
    <p:sldId xmlns:r="http://schemas.openxmlformats.org/officeDocument/2006/relationships" id="260" r:id="R9b81693e240943a8"/>
    <p:sldId xmlns:r="http://schemas.openxmlformats.org/officeDocument/2006/relationships" id="261" r:id="R4a48b18eb954487c"/>
    <p:sldId xmlns:r="http://schemas.openxmlformats.org/officeDocument/2006/relationships" id="262" r:id="Re3f415598b5f4e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2870e00564b1e" /><Relationship Type="http://schemas.openxmlformats.org/officeDocument/2006/relationships/slide" Target="/ppt/slides/slide1.xml" Id="Re677ec328d5b4c2c" /><Relationship Type="http://schemas.openxmlformats.org/officeDocument/2006/relationships/slide" Target="/ppt/slides/slide2.xml" Id="Rf00a49b8cb5143cc" /><Relationship Type="http://schemas.openxmlformats.org/officeDocument/2006/relationships/slide" Target="/ppt/slides/slide3.xml" Id="R8cc8b79aeed643f1" /><Relationship Type="http://schemas.openxmlformats.org/officeDocument/2006/relationships/slide" Target="/ppt/slides/slide4.xml" Id="Rd21dda3aaaef4f7a" /><Relationship Type="http://schemas.openxmlformats.org/officeDocument/2006/relationships/slide" Target="/ppt/slides/slide5.xml" Id="R9b81693e240943a8" /><Relationship Type="http://schemas.openxmlformats.org/officeDocument/2006/relationships/slide" Target="/ppt/slides/slide6.xml" Id="R4a48b18eb954487c" /><Relationship Type="http://schemas.openxmlformats.org/officeDocument/2006/relationships/slide" Target="/ppt/slides/slide7.xml" Id="Re3f415598b5f4e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3e84d220743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8ea80dc224fad" /><Relationship Type="http://schemas.openxmlformats.org/officeDocument/2006/relationships/theme" Target="/ppt/slideMasters/theme/theme1.xml" Id="Rcc995b09695e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8ea80dc22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10e52b4bd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ab4c663394b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258e6dd49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f55945fe0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492451a1e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80c5acd3b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d4944a6c64b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VIKEN-GRUPPEN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245 569 000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 INVEST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FORVALTNING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19195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HADA FORVALTNING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NEUMÜLLER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 CONSULTING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989 840 045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