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78eaf642f042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0d499d570346d6"/>
  </p:sldMasterIdLst>
  <p:sldIdLst>
    <p:sldId xmlns:r="http://schemas.openxmlformats.org/officeDocument/2006/relationships" id="256" r:id="R30cfd6b6bf804ee6"/>
    <p:sldId xmlns:r="http://schemas.openxmlformats.org/officeDocument/2006/relationships" id="257" r:id="R65cff922fbb545c3"/>
    <p:sldId xmlns:r="http://schemas.openxmlformats.org/officeDocument/2006/relationships" id="258" r:id="R7e309455c69c4713"/>
    <p:sldId xmlns:r="http://schemas.openxmlformats.org/officeDocument/2006/relationships" id="259" r:id="Rb29142f9b475477e"/>
    <p:sldId xmlns:r="http://schemas.openxmlformats.org/officeDocument/2006/relationships" id="260" r:id="R34eb116c63f64e08"/>
    <p:sldId xmlns:r="http://schemas.openxmlformats.org/officeDocument/2006/relationships" id="261" r:id="R81a13b2818664564"/>
    <p:sldId xmlns:r="http://schemas.openxmlformats.org/officeDocument/2006/relationships" id="262" r:id="Rfbca4d29973248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d499d570346d6" /><Relationship Type="http://schemas.openxmlformats.org/officeDocument/2006/relationships/slide" Target="/ppt/slides/slide1.xml" Id="R30cfd6b6bf804ee6" /><Relationship Type="http://schemas.openxmlformats.org/officeDocument/2006/relationships/slide" Target="/ppt/slides/slide2.xml" Id="R65cff922fbb545c3" /><Relationship Type="http://schemas.openxmlformats.org/officeDocument/2006/relationships/slide" Target="/ppt/slides/slide3.xml" Id="R7e309455c69c4713" /><Relationship Type="http://schemas.openxmlformats.org/officeDocument/2006/relationships/slide" Target="/ppt/slides/slide4.xml" Id="Rb29142f9b475477e" /><Relationship Type="http://schemas.openxmlformats.org/officeDocument/2006/relationships/slide" Target="/ppt/slides/slide5.xml" Id="R34eb116c63f64e08" /><Relationship Type="http://schemas.openxmlformats.org/officeDocument/2006/relationships/slide" Target="/ppt/slides/slide6.xml" Id="R81a13b2818664564" /><Relationship Type="http://schemas.openxmlformats.org/officeDocument/2006/relationships/slide" Target="/ppt/slides/slide7.xml" Id="Rfbca4d29973248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04f63e9c044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6a74a48174384" /><Relationship Type="http://schemas.openxmlformats.org/officeDocument/2006/relationships/theme" Target="/ppt/slideMasters/theme/theme1.xml" Id="R3d10827aea8a48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86a74a481743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ebdf947db42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b22b7ee3d43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c57eb7be948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04bdceb8b42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4fa99bf4244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5ee0ee6434a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1dc158f0149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TIV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517 841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GRANBY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989 829 459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