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453aa383a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829923a6b4aec"/>
  </p:sldMasterIdLst>
  <p:sldIdLst>
    <p:sldId xmlns:r="http://schemas.openxmlformats.org/officeDocument/2006/relationships" id="256" r:id="Rdb98f3a478c14ec4"/>
    <p:sldId xmlns:r="http://schemas.openxmlformats.org/officeDocument/2006/relationships" id="257" r:id="Radb96f2a919a4ab6"/>
    <p:sldId xmlns:r="http://schemas.openxmlformats.org/officeDocument/2006/relationships" id="258" r:id="R64a2d2cf334e4146"/>
    <p:sldId xmlns:r="http://schemas.openxmlformats.org/officeDocument/2006/relationships" id="259" r:id="Rdaa6e0a75a7c46e8"/>
    <p:sldId xmlns:r="http://schemas.openxmlformats.org/officeDocument/2006/relationships" id="260" r:id="R0d24bfc955e94908"/>
    <p:sldId xmlns:r="http://schemas.openxmlformats.org/officeDocument/2006/relationships" id="261" r:id="R91e151323055477d"/>
    <p:sldId xmlns:r="http://schemas.openxmlformats.org/officeDocument/2006/relationships" id="262" r:id="R925b96e5d171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829923a6b4aec" /><Relationship Type="http://schemas.openxmlformats.org/officeDocument/2006/relationships/slide" Target="/ppt/slides/slide1.xml" Id="Rdb98f3a478c14ec4" /><Relationship Type="http://schemas.openxmlformats.org/officeDocument/2006/relationships/slide" Target="/ppt/slides/slide2.xml" Id="Radb96f2a919a4ab6" /><Relationship Type="http://schemas.openxmlformats.org/officeDocument/2006/relationships/slide" Target="/ppt/slides/slide3.xml" Id="R64a2d2cf334e4146" /><Relationship Type="http://schemas.openxmlformats.org/officeDocument/2006/relationships/slide" Target="/ppt/slides/slide4.xml" Id="Rdaa6e0a75a7c46e8" /><Relationship Type="http://schemas.openxmlformats.org/officeDocument/2006/relationships/slide" Target="/ppt/slides/slide5.xml" Id="R0d24bfc955e94908" /><Relationship Type="http://schemas.openxmlformats.org/officeDocument/2006/relationships/slide" Target="/ppt/slides/slide6.xml" Id="R91e151323055477d" /><Relationship Type="http://schemas.openxmlformats.org/officeDocument/2006/relationships/slide" Target="/ppt/slides/slide7.xml" Id="R925b96e5d171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b701f42b946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958e73f994cf4" /><Relationship Type="http://schemas.openxmlformats.org/officeDocument/2006/relationships/theme" Target="/ppt/slideMasters/theme/theme1.xml" Id="R85b89557c4c9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958e73f99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a19bc057d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b497be0de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16541254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f14dcea704f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d6faa6461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10d5c559e45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54ec60b5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RIMY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4 720 575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MYSTERUD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RIMY AS</a:t>
            </a:r>
          </a:p>
        </p:txBody>
      </p:sp>
    </p:spTree>
  </p:cSld>
  <p:clrMapOvr>
    <a:masterClrMapping xmlns:a="http://schemas.openxmlformats.org/drawingml/2006/main"/>
  </p:clrMapOvr>
</p:sld>
</file>