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ad3d5685cf44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d2711744a04533"/>
  </p:sldMasterIdLst>
  <p:sldIdLst>
    <p:sldId xmlns:r="http://schemas.openxmlformats.org/officeDocument/2006/relationships" id="256" r:id="Rb71e07213de2411e"/>
    <p:sldId xmlns:r="http://schemas.openxmlformats.org/officeDocument/2006/relationships" id="257" r:id="Rfab5eaa007b8447e"/>
    <p:sldId xmlns:r="http://schemas.openxmlformats.org/officeDocument/2006/relationships" id="258" r:id="Rfa7f9a272d454200"/>
    <p:sldId xmlns:r="http://schemas.openxmlformats.org/officeDocument/2006/relationships" id="259" r:id="R11112c8864ed45fb"/>
    <p:sldId xmlns:r="http://schemas.openxmlformats.org/officeDocument/2006/relationships" id="260" r:id="R024f45be7ea04ce0"/>
    <p:sldId xmlns:r="http://schemas.openxmlformats.org/officeDocument/2006/relationships" id="261" r:id="Rb30782f83ba04d77"/>
    <p:sldId xmlns:r="http://schemas.openxmlformats.org/officeDocument/2006/relationships" id="262" r:id="R16441232b95f43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d2711744a04533" /><Relationship Type="http://schemas.openxmlformats.org/officeDocument/2006/relationships/slide" Target="/ppt/slides/slide1.xml" Id="Rb71e07213de2411e" /><Relationship Type="http://schemas.openxmlformats.org/officeDocument/2006/relationships/slide" Target="/ppt/slides/slide2.xml" Id="Rfab5eaa007b8447e" /><Relationship Type="http://schemas.openxmlformats.org/officeDocument/2006/relationships/slide" Target="/ppt/slides/slide3.xml" Id="Rfa7f9a272d454200" /><Relationship Type="http://schemas.openxmlformats.org/officeDocument/2006/relationships/slide" Target="/ppt/slides/slide4.xml" Id="R11112c8864ed45fb" /><Relationship Type="http://schemas.openxmlformats.org/officeDocument/2006/relationships/slide" Target="/ppt/slides/slide5.xml" Id="R024f45be7ea04ce0" /><Relationship Type="http://schemas.openxmlformats.org/officeDocument/2006/relationships/slide" Target="/ppt/slides/slide6.xml" Id="Rb30782f83ba04d77" /><Relationship Type="http://schemas.openxmlformats.org/officeDocument/2006/relationships/slide" Target="/ppt/slides/slide7.xml" Id="R16441232b95f43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02a54bc0804f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734103f2a433b" /><Relationship Type="http://schemas.openxmlformats.org/officeDocument/2006/relationships/theme" Target="/ppt/slideMasters/theme/theme1.xml" Id="R7ab7b14b03aa43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c734103f2a43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3327dd31446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bb181081d43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97eb6f91f4d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0fb182e974a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15458d16a46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935e63daf42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d266e90a846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KRONPRINSENSGT.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KRONPRINSENSGT. INVEST AS ble etablert [år] og holder til i Brekkestø.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1 831 156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7 438 203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7 686 169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Justøyveien 244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4780 Brekkestø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989 774 271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