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038641ecb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5b4c6d3ff43d1"/>
  </p:sldMasterIdLst>
  <p:sldIdLst>
    <p:sldId xmlns:r="http://schemas.openxmlformats.org/officeDocument/2006/relationships" id="256" r:id="R413094cf0a2f48d5"/>
    <p:sldId xmlns:r="http://schemas.openxmlformats.org/officeDocument/2006/relationships" id="257" r:id="R2a602434c87a48c6"/>
    <p:sldId xmlns:r="http://schemas.openxmlformats.org/officeDocument/2006/relationships" id="258" r:id="Re0b28a87467d4ec1"/>
    <p:sldId xmlns:r="http://schemas.openxmlformats.org/officeDocument/2006/relationships" id="259" r:id="Rb89187ed9c7f4657"/>
    <p:sldId xmlns:r="http://schemas.openxmlformats.org/officeDocument/2006/relationships" id="260" r:id="R3280d73c67004a8e"/>
    <p:sldId xmlns:r="http://schemas.openxmlformats.org/officeDocument/2006/relationships" id="261" r:id="Rb114b3bba6a446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5b4c6d3ff43d1" /><Relationship Type="http://schemas.openxmlformats.org/officeDocument/2006/relationships/slide" Target="/ppt/slides/slide1.xml" Id="R413094cf0a2f48d5" /><Relationship Type="http://schemas.openxmlformats.org/officeDocument/2006/relationships/slide" Target="/ppt/slides/slide2.xml" Id="R2a602434c87a48c6" /><Relationship Type="http://schemas.openxmlformats.org/officeDocument/2006/relationships/slide" Target="/ppt/slides/slide3.xml" Id="Re0b28a87467d4ec1" /><Relationship Type="http://schemas.openxmlformats.org/officeDocument/2006/relationships/slide" Target="/ppt/slides/slide4.xml" Id="Rb89187ed9c7f4657" /><Relationship Type="http://schemas.openxmlformats.org/officeDocument/2006/relationships/slide" Target="/ppt/slides/slide5.xml" Id="R3280d73c67004a8e" /><Relationship Type="http://schemas.openxmlformats.org/officeDocument/2006/relationships/slide" Target="/ppt/slides/slide6.xml" Id="Rb114b3bba6a446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ef40c4430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34f83c9354c4c" /><Relationship Type="http://schemas.openxmlformats.org/officeDocument/2006/relationships/theme" Target="/ppt/slideMasters/theme/theme1.xml" Id="R6fc2ac8df8394f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34f83c9354c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5eb65698142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5e2298fe54e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af83de1154b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e513c34004c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0667e430e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2d6cf148b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