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322f4e8f2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504c760be41dc"/>
  </p:sldMasterIdLst>
  <p:sldIdLst>
    <p:sldId xmlns:r="http://schemas.openxmlformats.org/officeDocument/2006/relationships" id="256" r:id="R95cfc5e8336649ee"/>
    <p:sldId xmlns:r="http://schemas.openxmlformats.org/officeDocument/2006/relationships" id="257" r:id="R806004e2e5064b30"/>
    <p:sldId xmlns:r="http://schemas.openxmlformats.org/officeDocument/2006/relationships" id="258" r:id="Rde5f81b641974045"/>
    <p:sldId xmlns:r="http://schemas.openxmlformats.org/officeDocument/2006/relationships" id="259" r:id="R36992385ba2f4b6c"/>
    <p:sldId xmlns:r="http://schemas.openxmlformats.org/officeDocument/2006/relationships" id="260" r:id="R4dbfa8a5682c4494"/>
    <p:sldId xmlns:r="http://schemas.openxmlformats.org/officeDocument/2006/relationships" id="261" r:id="R14f94291e9e54db9"/>
    <p:sldId xmlns:r="http://schemas.openxmlformats.org/officeDocument/2006/relationships" id="262" r:id="Ra7460660ca93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504c760be41dc" /><Relationship Type="http://schemas.openxmlformats.org/officeDocument/2006/relationships/slide" Target="/ppt/slides/slide1.xml" Id="R95cfc5e8336649ee" /><Relationship Type="http://schemas.openxmlformats.org/officeDocument/2006/relationships/slide" Target="/ppt/slides/slide2.xml" Id="R806004e2e5064b30" /><Relationship Type="http://schemas.openxmlformats.org/officeDocument/2006/relationships/slide" Target="/ppt/slides/slide3.xml" Id="Rde5f81b641974045" /><Relationship Type="http://schemas.openxmlformats.org/officeDocument/2006/relationships/slide" Target="/ppt/slides/slide4.xml" Id="R36992385ba2f4b6c" /><Relationship Type="http://schemas.openxmlformats.org/officeDocument/2006/relationships/slide" Target="/ppt/slides/slide5.xml" Id="R4dbfa8a5682c4494" /><Relationship Type="http://schemas.openxmlformats.org/officeDocument/2006/relationships/slide" Target="/ppt/slides/slide6.xml" Id="R14f94291e9e54db9" /><Relationship Type="http://schemas.openxmlformats.org/officeDocument/2006/relationships/slide" Target="/ppt/slides/slide7.xml" Id="Ra7460660ca93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58a6d4d79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3f4cb26fd4480" /><Relationship Type="http://schemas.openxmlformats.org/officeDocument/2006/relationships/theme" Target="/ppt/slideMasters/theme/theme1.xml" Id="Rf5aac4b6a6a9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3f4cb26fd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8f07a2cef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2b208c253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c714a09cd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c1ae2319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f9d88f7f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a559210e54f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182545ab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