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bee58c2fd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cba60b24e401b"/>
  </p:sldMasterIdLst>
  <p:sldIdLst>
    <p:sldId xmlns:r="http://schemas.openxmlformats.org/officeDocument/2006/relationships" id="256" r:id="R888c7eee09ec423f"/>
    <p:sldId xmlns:r="http://schemas.openxmlformats.org/officeDocument/2006/relationships" id="257" r:id="R6e1f49e354ee4a7d"/>
    <p:sldId xmlns:r="http://schemas.openxmlformats.org/officeDocument/2006/relationships" id="258" r:id="Reb8d3c2cd5714b8c"/>
    <p:sldId xmlns:r="http://schemas.openxmlformats.org/officeDocument/2006/relationships" id="259" r:id="R84f4a3b333b440e8"/>
    <p:sldId xmlns:r="http://schemas.openxmlformats.org/officeDocument/2006/relationships" id="260" r:id="R54694daf610141dc"/>
    <p:sldId xmlns:r="http://schemas.openxmlformats.org/officeDocument/2006/relationships" id="261" r:id="R16933cce853c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cba60b24e401b" /><Relationship Type="http://schemas.openxmlformats.org/officeDocument/2006/relationships/slide" Target="/ppt/slides/slide1.xml" Id="R888c7eee09ec423f" /><Relationship Type="http://schemas.openxmlformats.org/officeDocument/2006/relationships/slide" Target="/ppt/slides/slide2.xml" Id="R6e1f49e354ee4a7d" /><Relationship Type="http://schemas.openxmlformats.org/officeDocument/2006/relationships/slide" Target="/ppt/slides/slide3.xml" Id="Reb8d3c2cd5714b8c" /><Relationship Type="http://schemas.openxmlformats.org/officeDocument/2006/relationships/slide" Target="/ppt/slides/slide4.xml" Id="R84f4a3b333b440e8" /><Relationship Type="http://schemas.openxmlformats.org/officeDocument/2006/relationships/slide" Target="/ppt/slides/slide5.xml" Id="R54694daf610141dc" /><Relationship Type="http://schemas.openxmlformats.org/officeDocument/2006/relationships/slide" Target="/ppt/slides/slide6.xml" Id="R16933cce853c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374b0be5a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074b671ee49e2" /><Relationship Type="http://schemas.openxmlformats.org/officeDocument/2006/relationships/theme" Target="/ppt/slideMasters/theme/theme1.xml" Id="R0b618ea9fc1b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074b671ee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1686a6d48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3e5024e53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9bfa9996442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65b1434fd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51237f6f41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e1a6c3321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BYRKJEDALSTUNET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Hunnedalsvegen 3231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4335 Dirdal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post@byrkjedalstuent.no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989 762 699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