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139a6aef5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4f7898fc74500"/>
  </p:sldMasterIdLst>
  <p:sldIdLst>
    <p:sldId xmlns:r="http://schemas.openxmlformats.org/officeDocument/2006/relationships" id="256" r:id="R6994802379ce488d"/>
    <p:sldId xmlns:r="http://schemas.openxmlformats.org/officeDocument/2006/relationships" id="257" r:id="R25f4f2e1711049a7"/>
    <p:sldId xmlns:r="http://schemas.openxmlformats.org/officeDocument/2006/relationships" id="258" r:id="R33ce5d3a27e9408f"/>
    <p:sldId xmlns:r="http://schemas.openxmlformats.org/officeDocument/2006/relationships" id="259" r:id="Reb021198c1854abe"/>
    <p:sldId xmlns:r="http://schemas.openxmlformats.org/officeDocument/2006/relationships" id="260" r:id="Rf7b8cc373b6442cb"/>
    <p:sldId xmlns:r="http://schemas.openxmlformats.org/officeDocument/2006/relationships" id="261" r:id="Re905377fe178401b"/>
    <p:sldId xmlns:r="http://schemas.openxmlformats.org/officeDocument/2006/relationships" id="262" r:id="Rdd6da3532a72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4f7898fc74500" /><Relationship Type="http://schemas.openxmlformats.org/officeDocument/2006/relationships/slide" Target="/ppt/slides/slide1.xml" Id="R6994802379ce488d" /><Relationship Type="http://schemas.openxmlformats.org/officeDocument/2006/relationships/slide" Target="/ppt/slides/slide2.xml" Id="R25f4f2e1711049a7" /><Relationship Type="http://schemas.openxmlformats.org/officeDocument/2006/relationships/slide" Target="/ppt/slides/slide3.xml" Id="R33ce5d3a27e9408f" /><Relationship Type="http://schemas.openxmlformats.org/officeDocument/2006/relationships/slide" Target="/ppt/slides/slide4.xml" Id="Reb021198c1854abe" /><Relationship Type="http://schemas.openxmlformats.org/officeDocument/2006/relationships/slide" Target="/ppt/slides/slide5.xml" Id="Rf7b8cc373b6442cb" /><Relationship Type="http://schemas.openxmlformats.org/officeDocument/2006/relationships/slide" Target="/ppt/slides/slide6.xml" Id="Re905377fe178401b" /><Relationship Type="http://schemas.openxmlformats.org/officeDocument/2006/relationships/slide" Target="/ppt/slides/slide7.xml" Id="Rdd6da3532a72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0f8fbcfed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c2df6d0f04cf8" /><Relationship Type="http://schemas.openxmlformats.org/officeDocument/2006/relationships/theme" Target="/ppt/slideMasters/theme/theme1.xml" Id="Re57eee84f4d7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c2df6d0f0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d3a2d64e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95d33b2e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1e2848e72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61bca4fe5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8b5a03a9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66f2e7a2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e2cc12ee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