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9f2bb6f8b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de7a1d0cb4841"/>
  </p:sldMasterIdLst>
  <p:sldIdLst>
    <p:sldId xmlns:r="http://schemas.openxmlformats.org/officeDocument/2006/relationships" id="256" r:id="Rb6a780bbbe3f4247"/>
    <p:sldId xmlns:r="http://schemas.openxmlformats.org/officeDocument/2006/relationships" id="257" r:id="R73f02f89e25748ea"/>
    <p:sldId xmlns:r="http://schemas.openxmlformats.org/officeDocument/2006/relationships" id="258" r:id="Rddc58ac5acb94ebe"/>
    <p:sldId xmlns:r="http://schemas.openxmlformats.org/officeDocument/2006/relationships" id="259" r:id="R9146e6f5fd3f412b"/>
    <p:sldId xmlns:r="http://schemas.openxmlformats.org/officeDocument/2006/relationships" id="260" r:id="R77ad4fdf7e7049f7"/>
    <p:sldId xmlns:r="http://schemas.openxmlformats.org/officeDocument/2006/relationships" id="261" r:id="R8c3b1577810a4546"/>
    <p:sldId xmlns:r="http://schemas.openxmlformats.org/officeDocument/2006/relationships" id="262" r:id="R0ebd89f03fdd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de7a1d0cb4841" /><Relationship Type="http://schemas.openxmlformats.org/officeDocument/2006/relationships/slide" Target="/ppt/slides/slide1.xml" Id="Rb6a780bbbe3f4247" /><Relationship Type="http://schemas.openxmlformats.org/officeDocument/2006/relationships/slide" Target="/ppt/slides/slide2.xml" Id="R73f02f89e25748ea" /><Relationship Type="http://schemas.openxmlformats.org/officeDocument/2006/relationships/slide" Target="/ppt/slides/slide3.xml" Id="Rddc58ac5acb94ebe" /><Relationship Type="http://schemas.openxmlformats.org/officeDocument/2006/relationships/slide" Target="/ppt/slides/slide4.xml" Id="R9146e6f5fd3f412b" /><Relationship Type="http://schemas.openxmlformats.org/officeDocument/2006/relationships/slide" Target="/ppt/slides/slide5.xml" Id="R77ad4fdf7e7049f7" /><Relationship Type="http://schemas.openxmlformats.org/officeDocument/2006/relationships/slide" Target="/ppt/slides/slide6.xml" Id="R8c3b1577810a4546" /><Relationship Type="http://schemas.openxmlformats.org/officeDocument/2006/relationships/slide" Target="/ppt/slides/slide7.xml" Id="R0ebd89f03fdd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8ec8fbef3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f6cec44942a8" /><Relationship Type="http://schemas.openxmlformats.org/officeDocument/2006/relationships/theme" Target="/ppt/slideMasters/theme/theme1.xml" Id="R7e2b39ffb4fe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4f6cec449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d2190ba41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5dad1a1f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33a7d37cf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58c95be8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afe9ecb6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5484d0892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16a3ae91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13 959 866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