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29372b149344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1cf6d6fc0647b0"/>
  </p:sldMasterIdLst>
  <p:sldIdLst>
    <p:sldId xmlns:r="http://schemas.openxmlformats.org/officeDocument/2006/relationships" id="256" r:id="Rb5c3618c4a7440be"/>
    <p:sldId xmlns:r="http://schemas.openxmlformats.org/officeDocument/2006/relationships" id="257" r:id="Rbd00abc28c4044f4"/>
    <p:sldId xmlns:r="http://schemas.openxmlformats.org/officeDocument/2006/relationships" id="258" r:id="Ra2710ae934584cec"/>
    <p:sldId xmlns:r="http://schemas.openxmlformats.org/officeDocument/2006/relationships" id="259" r:id="R9486a242e18e49a0"/>
    <p:sldId xmlns:r="http://schemas.openxmlformats.org/officeDocument/2006/relationships" id="260" r:id="R851095fa42344871"/>
    <p:sldId xmlns:r="http://schemas.openxmlformats.org/officeDocument/2006/relationships" id="261" r:id="Ra2368aff2a3040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cf6d6fc0647b0" /><Relationship Type="http://schemas.openxmlformats.org/officeDocument/2006/relationships/slide" Target="/ppt/slides/slide1.xml" Id="Rb5c3618c4a7440be" /><Relationship Type="http://schemas.openxmlformats.org/officeDocument/2006/relationships/slide" Target="/ppt/slides/slide2.xml" Id="Rbd00abc28c4044f4" /><Relationship Type="http://schemas.openxmlformats.org/officeDocument/2006/relationships/slide" Target="/ppt/slides/slide3.xml" Id="Ra2710ae934584cec" /><Relationship Type="http://schemas.openxmlformats.org/officeDocument/2006/relationships/slide" Target="/ppt/slides/slide4.xml" Id="R9486a242e18e49a0" /><Relationship Type="http://schemas.openxmlformats.org/officeDocument/2006/relationships/slide" Target="/ppt/slides/slide5.xml" Id="R851095fa42344871" /><Relationship Type="http://schemas.openxmlformats.org/officeDocument/2006/relationships/slide" Target="/ppt/slides/slide6.xml" Id="Ra2368aff2a3040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61d40ca6b4b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db8ad5c964737" /><Relationship Type="http://schemas.openxmlformats.org/officeDocument/2006/relationships/theme" Target="/ppt/slideMasters/theme/theme1.xml" Id="R6a3f9b1929be4a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0db8ad5c9647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ae73532ef4b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76c56e0a64b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0670da3824d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bb495cdf849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d9cc4454849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7afa87d0c43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STAKKELAND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Buggelandsstubben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97 97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989 650 653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