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75f5d4e0540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775b12e4bd455d"/>
  </p:sldMasterIdLst>
  <p:sldIdLst>
    <p:sldId xmlns:r="http://schemas.openxmlformats.org/officeDocument/2006/relationships" id="256" r:id="R37583ebd057c49d1"/>
    <p:sldId xmlns:r="http://schemas.openxmlformats.org/officeDocument/2006/relationships" id="257" r:id="R6f48dc8a077a410f"/>
    <p:sldId xmlns:r="http://schemas.openxmlformats.org/officeDocument/2006/relationships" id="258" r:id="R7a1138643296402a"/>
    <p:sldId xmlns:r="http://schemas.openxmlformats.org/officeDocument/2006/relationships" id="259" r:id="Rcca53a3189274d72"/>
    <p:sldId xmlns:r="http://schemas.openxmlformats.org/officeDocument/2006/relationships" id="260" r:id="R2a2a2dfd1a624a5f"/>
    <p:sldId xmlns:r="http://schemas.openxmlformats.org/officeDocument/2006/relationships" id="261" r:id="R70fcd275fa6b457d"/>
    <p:sldId xmlns:r="http://schemas.openxmlformats.org/officeDocument/2006/relationships" id="262" r:id="R4eff7f0b71bf4e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75b12e4bd455d" /><Relationship Type="http://schemas.openxmlformats.org/officeDocument/2006/relationships/slide" Target="/ppt/slides/slide1.xml" Id="R37583ebd057c49d1" /><Relationship Type="http://schemas.openxmlformats.org/officeDocument/2006/relationships/slide" Target="/ppt/slides/slide2.xml" Id="R6f48dc8a077a410f" /><Relationship Type="http://schemas.openxmlformats.org/officeDocument/2006/relationships/slide" Target="/ppt/slides/slide3.xml" Id="R7a1138643296402a" /><Relationship Type="http://schemas.openxmlformats.org/officeDocument/2006/relationships/slide" Target="/ppt/slides/slide4.xml" Id="Rcca53a3189274d72" /><Relationship Type="http://schemas.openxmlformats.org/officeDocument/2006/relationships/slide" Target="/ppt/slides/slide5.xml" Id="R2a2a2dfd1a624a5f" /><Relationship Type="http://schemas.openxmlformats.org/officeDocument/2006/relationships/slide" Target="/ppt/slides/slide6.xml" Id="R70fcd275fa6b457d" /><Relationship Type="http://schemas.openxmlformats.org/officeDocument/2006/relationships/slide" Target="/ppt/slides/slide7.xml" Id="R4eff7f0b71bf4e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0d1c3a4ff4b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3ce386f244168" /><Relationship Type="http://schemas.openxmlformats.org/officeDocument/2006/relationships/theme" Target="/ppt/slideMasters/theme/theme1.xml" Id="R5fd5fd4b48c54e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23ce386f2441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d4298b8c044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8c07c8a4248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8df3c296b43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f3ad5da9a4b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da392bbde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db090b06745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a2d2bfec741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9 369 835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16 182 713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HORDVIK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HORDVIK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NYPAN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