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5fead3ea1942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867acddcc44f33"/>
  </p:sldMasterIdLst>
  <p:sldIdLst>
    <p:sldId xmlns:r="http://schemas.openxmlformats.org/officeDocument/2006/relationships" id="256" r:id="R531315cfb9d14024"/>
    <p:sldId xmlns:r="http://schemas.openxmlformats.org/officeDocument/2006/relationships" id="257" r:id="Rec287bf8b975488d"/>
    <p:sldId xmlns:r="http://schemas.openxmlformats.org/officeDocument/2006/relationships" id="258" r:id="Rffe016ac0cf14417"/>
    <p:sldId xmlns:r="http://schemas.openxmlformats.org/officeDocument/2006/relationships" id="259" r:id="R8083629cc72d4558"/>
    <p:sldId xmlns:r="http://schemas.openxmlformats.org/officeDocument/2006/relationships" id="260" r:id="R991919889aca4bef"/>
    <p:sldId xmlns:r="http://schemas.openxmlformats.org/officeDocument/2006/relationships" id="261" r:id="Rf8fef6ea10fb41d7"/>
    <p:sldId xmlns:r="http://schemas.openxmlformats.org/officeDocument/2006/relationships" id="262" r:id="R397a693aa7254d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867acddcc44f33" /><Relationship Type="http://schemas.openxmlformats.org/officeDocument/2006/relationships/slide" Target="/ppt/slides/slide1.xml" Id="R531315cfb9d14024" /><Relationship Type="http://schemas.openxmlformats.org/officeDocument/2006/relationships/slide" Target="/ppt/slides/slide2.xml" Id="Rec287bf8b975488d" /><Relationship Type="http://schemas.openxmlformats.org/officeDocument/2006/relationships/slide" Target="/ppt/slides/slide3.xml" Id="Rffe016ac0cf14417" /><Relationship Type="http://schemas.openxmlformats.org/officeDocument/2006/relationships/slide" Target="/ppt/slides/slide4.xml" Id="R8083629cc72d4558" /><Relationship Type="http://schemas.openxmlformats.org/officeDocument/2006/relationships/slide" Target="/ppt/slides/slide5.xml" Id="R991919889aca4bef" /><Relationship Type="http://schemas.openxmlformats.org/officeDocument/2006/relationships/slide" Target="/ppt/slides/slide6.xml" Id="Rf8fef6ea10fb41d7" /><Relationship Type="http://schemas.openxmlformats.org/officeDocument/2006/relationships/slide" Target="/ppt/slides/slide7.xml" Id="R397a693aa7254d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487d3425f54e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ecdd2e9c94283" /><Relationship Type="http://schemas.openxmlformats.org/officeDocument/2006/relationships/theme" Target="/ppt/slideMasters/theme/theme1.xml" Id="Rd63ae0be65594a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0ecdd2e9c942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d912e1f7c4e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e969f5d304c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2b88df4454b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66a72c5d841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5fac7b78944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c704bf9f841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5c610935f42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POSITIV KOMPETANSE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POSITIV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POSITIV KOMPETANSE AS ble etablert [år] og holder til i Børsa.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POSITIV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POSITIV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POSITIV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980 870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7 035 052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7 280 505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POSITIV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 KJØREN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POSITIV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Håggåvegen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7353 Børsa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johanne.kjoren@kl.no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989 639 269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POSITIV KOMPETANSE AS</a:t>
            </a:r>
          </a:p>
        </p:txBody>
      </p:sp>
    </p:spTree>
  </p:cSld>
  <p:clrMapOvr>
    <a:masterClrMapping xmlns:a="http://schemas.openxmlformats.org/drawingml/2006/main"/>
  </p:clrMapOvr>
</p:sld>
</file>