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d3ef486bf546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b4280ad2fa48c0"/>
  </p:sldMasterIdLst>
  <p:sldIdLst>
    <p:sldId xmlns:r="http://schemas.openxmlformats.org/officeDocument/2006/relationships" id="256" r:id="R44b7dd7e6de144f9"/>
    <p:sldId xmlns:r="http://schemas.openxmlformats.org/officeDocument/2006/relationships" id="257" r:id="R15401a25f9de4646"/>
    <p:sldId xmlns:r="http://schemas.openxmlformats.org/officeDocument/2006/relationships" id="258" r:id="Rc7d5879eb9fb48a2"/>
    <p:sldId xmlns:r="http://schemas.openxmlformats.org/officeDocument/2006/relationships" id="259" r:id="R0e66b78b27b6488d"/>
    <p:sldId xmlns:r="http://schemas.openxmlformats.org/officeDocument/2006/relationships" id="260" r:id="R3a25bb60820a45fd"/>
    <p:sldId xmlns:r="http://schemas.openxmlformats.org/officeDocument/2006/relationships" id="261" r:id="R62df8038213c4b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4280ad2fa48c0" /><Relationship Type="http://schemas.openxmlformats.org/officeDocument/2006/relationships/slide" Target="/ppt/slides/slide1.xml" Id="R44b7dd7e6de144f9" /><Relationship Type="http://schemas.openxmlformats.org/officeDocument/2006/relationships/slide" Target="/ppt/slides/slide2.xml" Id="R15401a25f9de4646" /><Relationship Type="http://schemas.openxmlformats.org/officeDocument/2006/relationships/slide" Target="/ppt/slides/slide3.xml" Id="Rc7d5879eb9fb48a2" /><Relationship Type="http://schemas.openxmlformats.org/officeDocument/2006/relationships/slide" Target="/ppt/slides/slide4.xml" Id="R0e66b78b27b6488d" /><Relationship Type="http://schemas.openxmlformats.org/officeDocument/2006/relationships/slide" Target="/ppt/slides/slide5.xml" Id="R3a25bb60820a45fd" /><Relationship Type="http://schemas.openxmlformats.org/officeDocument/2006/relationships/slide" Target="/ppt/slides/slide6.xml" Id="R62df8038213c4b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f26a637c645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d16151ee5432d" /><Relationship Type="http://schemas.openxmlformats.org/officeDocument/2006/relationships/theme" Target="/ppt/slideMasters/theme/theme1.xml" Id="R036547d0fbb7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bd16151ee5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850b9cc3f44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2441aec684d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aeb6b2593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d3103118c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e4437698447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ee72067e48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POSITIV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Håggåvegen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7353 Børsa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johanne.kjoren@kl.no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989 639 269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