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8f037154f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d799eccea4d4b"/>
  </p:sldMasterIdLst>
  <p:sldIdLst>
    <p:sldId xmlns:r="http://schemas.openxmlformats.org/officeDocument/2006/relationships" id="256" r:id="Rabfb4d0e95ba475f"/>
    <p:sldId xmlns:r="http://schemas.openxmlformats.org/officeDocument/2006/relationships" id="257" r:id="R60dfbd7c1e884486"/>
    <p:sldId xmlns:r="http://schemas.openxmlformats.org/officeDocument/2006/relationships" id="258" r:id="R116327e31f4646ea"/>
    <p:sldId xmlns:r="http://schemas.openxmlformats.org/officeDocument/2006/relationships" id="259" r:id="Ra4f4ee300fdc4c7c"/>
    <p:sldId xmlns:r="http://schemas.openxmlformats.org/officeDocument/2006/relationships" id="260" r:id="R9bceb2d83ad045ff"/>
    <p:sldId xmlns:r="http://schemas.openxmlformats.org/officeDocument/2006/relationships" id="261" r:id="R20c05cb9e6a440c8"/>
    <p:sldId xmlns:r="http://schemas.openxmlformats.org/officeDocument/2006/relationships" id="262" r:id="R2f688520cf08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d799eccea4d4b" /><Relationship Type="http://schemas.openxmlformats.org/officeDocument/2006/relationships/slide" Target="/ppt/slides/slide1.xml" Id="Rabfb4d0e95ba475f" /><Relationship Type="http://schemas.openxmlformats.org/officeDocument/2006/relationships/slide" Target="/ppt/slides/slide2.xml" Id="R60dfbd7c1e884486" /><Relationship Type="http://schemas.openxmlformats.org/officeDocument/2006/relationships/slide" Target="/ppt/slides/slide3.xml" Id="R116327e31f4646ea" /><Relationship Type="http://schemas.openxmlformats.org/officeDocument/2006/relationships/slide" Target="/ppt/slides/slide4.xml" Id="Ra4f4ee300fdc4c7c" /><Relationship Type="http://schemas.openxmlformats.org/officeDocument/2006/relationships/slide" Target="/ppt/slides/slide5.xml" Id="R9bceb2d83ad045ff" /><Relationship Type="http://schemas.openxmlformats.org/officeDocument/2006/relationships/slide" Target="/ppt/slides/slide6.xml" Id="R20c05cb9e6a440c8" /><Relationship Type="http://schemas.openxmlformats.org/officeDocument/2006/relationships/slide" Target="/ppt/slides/slide7.xml" Id="R2f688520cf08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d846013fd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231ab0774cf5" /><Relationship Type="http://schemas.openxmlformats.org/officeDocument/2006/relationships/theme" Target="/ppt/slideMasters/theme/theme1.xml" Id="R59163a786903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d231ab077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c13fcb7c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658d0289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a17812ba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b0ea77f7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d7134f95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59c5dbbb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2358966b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