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ecb801839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bc5a44be14062"/>
  </p:sldMasterIdLst>
  <p:sldIdLst>
    <p:sldId xmlns:r="http://schemas.openxmlformats.org/officeDocument/2006/relationships" id="256" r:id="Re464952f0a764446"/>
    <p:sldId xmlns:r="http://schemas.openxmlformats.org/officeDocument/2006/relationships" id="257" r:id="R6763a2719095406d"/>
    <p:sldId xmlns:r="http://schemas.openxmlformats.org/officeDocument/2006/relationships" id="258" r:id="Rb3dbfac926664438"/>
    <p:sldId xmlns:r="http://schemas.openxmlformats.org/officeDocument/2006/relationships" id="259" r:id="R6755203a71144920"/>
    <p:sldId xmlns:r="http://schemas.openxmlformats.org/officeDocument/2006/relationships" id="260" r:id="Ra8a10b52d14040eb"/>
    <p:sldId xmlns:r="http://schemas.openxmlformats.org/officeDocument/2006/relationships" id="261" r:id="R7d66f62d36554e38"/>
    <p:sldId xmlns:r="http://schemas.openxmlformats.org/officeDocument/2006/relationships" id="262" r:id="Ra2dcbbef2ba2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bc5a44be14062" /><Relationship Type="http://schemas.openxmlformats.org/officeDocument/2006/relationships/slide" Target="/ppt/slides/slide1.xml" Id="Re464952f0a764446" /><Relationship Type="http://schemas.openxmlformats.org/officeDocument/2006/relationships/slide" Target="/ppt/slides/slide2.xml" Id="R6763a2719095406d" /><Relationship Type="http://schemas.openxmlformats.org/officeDocument/2006/relationships/slide" Target="/ppt/slides/slide3.xml" Id="Rb3dbfac926664438" /><Relationship Type="http://schemas.openxmlformats.org/officeDocument/2006/relationships/slide" Target="/ppt/slides/slide4.xml" Id="R6755203a71144920" /><Relationship Type="http://schemas.openxmlformats.org/officeDocument/2006/relationships/slide" Target="/ppt/slides/slide5.xml" Id="Ra8a10b52d14040eb" /><Relationship Type="http://schemas.openxmlformats.org/officeDocument/2006/relationships/slide" Target="/ppt/slides/slide6.xml" Id="R7d66f62d36554e38" /><Relationship Type="http://schemas.openxmlformats.org/officeDocument/2006/relationships/slide" Target="/ppt/slides/slide7.xml" Id="Ra2dcbbef2ba2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70e339d81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a7085df24374" /><Relationship Type="http://schemas.openxmlformats.org/officeDocument/2006/relationships/theme" Target="/ppt/slideMasters/theme/theme1.xml" Id="R8dd1a374ae2d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da7085df2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beef3846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215ed654f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66cfd7ed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5f080232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23627b88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edf06c02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5a954fe0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