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3a651b65b146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a9e5d048154bb8"/>
  </p:sldMasterIdLst>
  <p:sldIdLst>
    <p:sldId xmlns:r="http://schemas.openxmlformats.org/officeDocument/2006/relationships" id="256" r:id="R608a3fa831404c1a"/>
    <p:sldId xmlns:r="http://schemas.openxmlformats.org/officeDocument/2006/relationships" id="257" r:id="R23b15c165c8b404e"/>
    <p:sldId xmlns:r="http://schemas.openxmlformats.org/officeDocument/2006/relationships" id="258" r:id="R7ad0efe5169540ef"/>
    <p:sldId xmlns:r="http://schemas.openxmlformats.org/officeDocument/2006/relationships" id="259" r:id="Rbdeaff7195ce4569"/>
    <p:sldId xmlns:r="http://schemas.openxmlformats.org/officeDocument/2006/relationships" id="260" r:id="R9df104b2acd5422f"/>
    <p:sldId xmlns:r="http://schemas.openxmlformats.org/officeDocument/2006/relationships" id="261" r:id="Rb68aa6d44f464eb7"/>
    <p:sldId xmlns:r="http://schemas.openxmlformats.org/officeDocument/2006/relationships" id="262" r:id="Rd758d997c45a43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9e5d048154bb8" /><Relationship Type="http://schemas.openxmlformats.org/officeDocument/2006/relationships/slide" Target="/ppt/slides/slide1.xml" Id="R608a3fa831404c1a" /><Relationship Type="http://schemas.openxmlformats.org/officeDocument/2006/relationships/slide" Target="/ppt/slides/slide2.xml" Id="R23b15c165c8b404e" /><Relationship Type="http://schemas.openxmlformats.org/officeDocument/2006/relationships/slide" Target="/ppt/slides/slide3.xml" Id="R7ad0efe5169540ef" /><Relationship Type="http://schemas.openxmlformats.org/officeDocument/2006/relationships/slide" Target="/ppt/slides/slide4.xml" Id="Rbdeaff7195ce4569" /><Relationship Type="http://schemas.openxmlformats.org/officeDocument/2006/relationships/slide" Target="/ppt/slides/slide5.xml" Id="R9df104b2acd5422f" /><Relationship Type="http://schemas.openxmlformats.org/officeDocument/2006/relationships/slide" Target="/ppt/slides/slide6.xml" Id="Rb68aa6d44f464eb7" /><Relationship Type="http://schemas.openxmlformats.org/officeDocument/2006/relationships/slide" Target="/ppt/slides/slide7.xml" Id="Rd758d997c45a43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95484103844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127cafe8a4f21" /><Relationship Type="http://schemas.openxmlformats.org/officeDocument/2006/relationships/theme" Target="/ppt/slideMasters/theme/theme1.xml" Id="Rbe6104b58f0640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b127cafe8a4f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02f19a93d44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cade350874a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de0e61f0a42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88f414a774f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20507d9544d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2b5b0476542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cb6ddcc2449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25 237 210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118 667 977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119 307 394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TYLL HOLDING AB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71 47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levantor@levantor.no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