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85da22b7a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1e169596a454a"/>
  </p:sldMasterIdLst>
  <p:sldIdLst>
    <p:sldId xmlns:r="http://schemas.openxmlformats.org/officeDocument/2006/relationships" id="256" r:id="R3bc7a035ccf24eb8"/>
    <p:sldId xmlns:r="http://schemas.openxmlformats.org/officeDocument/2006/relationships" id="257" r:id="R0ed124632f2d4431"/>
    <p:sldId xmlns:r="http://schemas.openxmlformats.org/officeDocument/2006/relationships" id="258" r:id="Rd3368e0256b4435d"/>
    <p:sldId xmlns:r="http://schemas.openxmlformats.org/officeDocument/2006/relationships" id="259" r:id="Redbaed6bfa8e4083"/>
    <p:sldId xmlns:r="http://schemas.openxmlformats.org/officeDocument/2006/relationships" id="260" r:id="R1e0c9c2a7053496b"/>
    <p:sldId xmlns:r="http://schemas.openxmlformats.org/officeDocument/2006/relationships" id="261" r:id="Rbc538288478e4a3c"/>
    <p:sldId xmlns:r="http://schemas.openxmlformats.org/officeDocument/2006/relationships" id="262" r:id="Rfcb0c4da8460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1e169596a454a" /><Relationship Type="http://schemas.openxmlformats.org/officeDocument/2006/relationships/slide" Target="/ppt/slides/slide1.xml" Id="R3bc7a035ccf24eb8" /><Relationship Type="http://schemas.openxmlformats.org/officeDocument/2006/relationships/slide" Target="/ppt/slides/slide2.xml" Id="R0ed124632f2d4431" /><Relationship Type="http://schemas.openxmlformats.org/officeDocument/2006/relationships/slide" Target="/ppt/slides/slide3.xml" Id="Rd3368e0256b4435d" /><Relationship Type="http://schemas.openxmlformats.org/officeDocument/2006/relationships/slide" Target="/ppt/slides/slide4.xml" Id="Redbaed6bfa8e4083" /><Relationship Type="http://schemas.openxmlformats.org/officeDocument/2006/relationships/slide" Target="/ppt/slides/slide5.xml" Id="R1e0c9c2a7053496b" /><Relationship Type="http://schemas.openxmlformats.org/officeDocument/2006/relationships/slide" Target="/ppt/slides/slide6.xml" Id="Rbc538288478e4a3c" /><Relationship Type="http://schemas.openxmlformats.org/officeDocument/2006/relationships/slide" Target="/ppt/slides/slide7.xml" Id="Rfcb0c4da8460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1f4ee9238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950a234e4e28" /><Relationship Type="http://schemas.openxmlformats.org/officeDocument/2006/relationships/theme" Target="/ppt/slideMasters/theme/theme1.xml" Id="R56e2fa96f457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6950a234e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e68fc56c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8c437056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0fe57aa7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5f42806e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763d8f1a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8982548fe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a1a1ddef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