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eff5e0c30f41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10e487a16a4e4c"/>
  </p:sldMasterIdLst>
  <p:sldIdLst>
    <p:sldId xmlns:r="http://schemas.openxmlformats.org/officeDocument/2006/relationships" id="256" r:id="R26e38dfbb774495d"/>
    <p:sldId xmlns:r="http://schemas.openxmlformats.org/officeDocument/2006/relationships" id="257" r:id="R0176b1543fa14fb4"/>
    <p:sldId xmlns:r="http://schemas.openxmlformats.org/officeDocument/2006/relationships" id="258" r:id="Rba3b091a9eff4e70"/>
    <p:sldId xmlns:r="http://schemas.openxmlformats.org/officeDocument/2006/relationships" id="259" r:id="Rcf06f15f056744ab"/>
    <p:sldId xmlns:r="http://schemas.openxmlformats.org/officeDocument/2006/relationships" id="260" r:id="R6584d74308544ee2"/>
    <p:sldId xmlns:r="http://schemas.openxmlformats.org/officeDocument/2006/relationships" id="261" r:id="R32f4824c2397464d"/>
    <p:sldId xmlns:r="http://schemas.openxmlformats.org/officeDocument/2006/relationships" id="262" r:id="R59b871c8229646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0e487a16a4e4c" /><Relationship Type="http://schemas.openxmlformats.org/officeDocument/2006/relationships/slide" Target="/ppt/slides/slide1.xml" Id="R26e38dfbb774495d" /><Relationship Type="http://schemas.openxmlformats.org/officeDocument/2006/relationships/slide" Target="/ppt/slides/slide2.xml" Id="R0176b1543fa14fb4" /><Relationship Type="http://schemas.openxmlformats.org/officeDocument/2006/relationships/slide" Target="/ppt/slides/slide3.xml" Id="Rba3b091a9eff4e70" /><Relationship Type="http://schemas.openxmlformats.org/officeDocument/2006/relationships/slide" Target="/ppt/slides/slide4.xml" Id="Rcf06f15f056744ab" /><Relationship Type="http://schemas.openxmlformats.org/officeDocument/2006/relationships/slide" Target="/ppt/slides/slide5.xml" Id="R6584d74308544ee2" /><Relationship Type="http://schemas.openxmlformats.org/officeDocument/2006/relationships/slide" Target="/ppt/slides/slide6.xml" Id="R32f4824c2397464d" /><Relationship Type="http://schemas.openxmlformats.org/officeDocument/2006/relationships/slide" Target="/ppt/slides/slide7.xml" Id="R59b871c8229646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cff3e6179948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03fb86a1d41a7" /><Relationship Type="http://schemas.openxmlformats.org/officeDocument/2006/relationships/theme" Target="/ppt/slideMasters/theme/theme1.xml" Id="R83b561afe7194d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e03fb86a1d41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247f5758046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7a47dd97949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fdfdad7504a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c56ac04ea4a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24230530343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224091b3e4e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f927a072d4d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BREKKESTRANDA FJORDHOTEL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BREKKESTRANDA FJORDHOTEL AS ble etablert [år] og holder til i Brekke.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5 298 132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982 557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760 461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5 258 124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BREKKESTRANDA EIENDOMSSELSKAP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Sognefjordvegen 587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5961 Brekke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linda@yellowcom.se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989 400 428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