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a37c196da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7a9dc95eb41a7"/>
  </p:sldMasterIdLst>
  <p:sldIdLst>
    <p:sldId xmlns:r="http://schemas.openxmlformats.org/officeDocument/2006/relationships" id="256" r:id="R50ebb69b37be4576"/>
    <p:sldId xmlns:r="http://schemas.openxmlformats.org/officeDocument/2006/relationships" id="257" r:id="R6c66df2397af4307"/>
    <p:sldId xmlns:r="http://schemas.openxmlformats.org/officeDocument/2006/relationships" id="258" r:id="Rcfc787e8a24e4aea"/>
    <p:sldId xmlns:r="http://schemas.openxmlformats.org/officeDocument/2006/relationships" id="259" r:id="R3800592320ab42a9"/>
    <p:sldId xmlns:r="http://schemas.openxmlformats.org/officeDocument/2006/relationships" id="260" r:id="Ra5ddeabf1a0b46fc"/>
    <p:sldId xmlns:r="http://schemas.openxmlformats.org/officeDocument/2006/relationships" id="261" r:id="R025bf99b18fc4d76"/>
    <p:sldId xmlns:r="http://schemas.openxmlformats.org/officeDocument/2006/relationships" id="262" r:id="R6a0d26afe20e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7a9dc95eb41a7" /><Relationship Type="http://schemas.openxmlformats.org/officeDocument/2006/relationships/slide" Target="/ppt/slides/slide1.xml" Id="R50ebb69b37be4576" /><Relationship Type="http://schemas.openxmlformats.org/officeDocument/2006/relationships/slide" Target="/ppt/slides/slide2.xml" Id="R6c66df2397af4307" /><Relationship Type="http://schemas.openxmlformats.org/officeDocument/2006/relationships/slide" Target="/ppt/slides/slide3.xml" Id="Rcfc787e8a24e4aea" /><Relationship Type="http://schemas.openxmlformats.org/officeDocument/2006/relationships/slide" Target="/ppt/slides/slide4.xml" Id="R3800592320ab42a9" /><Relationship Type="http://schemas.openxmlformats.org/officeDocument/2006/relationships/slide" Target="/ppt/slides/slide5.xml" Id="Ra5ddeabf1a0b46fc" /><Relationship Type="http://schemas.openxmlformats.org/officeDocument/2006/relationships/slide" Target="/ppt/slides/slide6.xml" Id="R025bf99b18fc4d76" /><Relationship Type="http://schemas.openxmlformats.org/officeDocument/2006/relationships/slide" Target="/ppt/slides/slide7.xml" Id="R6a0d26afe20e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cfe0cc04d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9d8912ac480b" /><Relationship Type="http://schemas.openxmlformats.org/officeDocument/2006/relationships/theme" Target="/ppt/slideMasters/theme/theme1.xml" Id="Rd646baa87f56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e9d8912ac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1ee1484c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54dd4af4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635cbd2ad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364a7221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048debc5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d94395df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5cb48c01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