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40c3b2cf464e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1ff04468bd4e56"/>
  </p:sldMasterIdLst>
  <p:sldIdLst>
    <p:sldId xmlns:r="http://schemas.openxmlformats.org/officeDocument/2006/relationships" id="256" r:id="Rd78fca9b85154128"/>
    <p:sldId xmlns:r="http://schemas.openxmlformats.org/officeDocument/2006/relationships" id="257" r:id="Ree986725904947bb"/>
    <p:sldId xmlns:r="http://schemas.openxmlformats.org/officeDocument/2006/relationships" id="258" r:id="Re908e0c14a4f4557"/>
    <p:sldId xmlns:r="http://schemas.openxmlformats.org/officeDocument/2006/relationships" id="259" r:id="R2a9f979ac87e4cd2"/>
    <p:sldId xmlns:r="http://schemas.openxmlformats.org/officeDocument/2006/relationships" id="260" r:id="R864c4eb6a1a5433f"/>
    <p:sldId xmlns:r="http://schemas.openxmlformats.org/officeDocument/2006/relationships" id="261" r:id="Rce14d09d37064671"/>
    <p:sldId xmlns:r="http://schemas.openxmlformats.org/officeDocument/2006/relationships" id="262" r:id="R0c8dafcb9cd74d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1ff04468bd4e56" /><Relationship Type="http://schemas.openxmlformats.org/officeDocument/2006/relationships/slide" Target="/ppt/slides/slide1.xml" Id="Rd78fca9b85154128" /><Relationship Type="http://schemas.openxmlformats.org/officeDocument/2006/relationships/slide" Target="/ppt/slides/slide2.xml" Id="Ree986725904947bb" /><Relationship Type="http://schemas.openxmlformats.org/officeDocument/2006/relationships/slide" Target="/ppt/slides/slide3.xml" Id="Re908e0c14a4f4557" /><Relationship Type="http://schemas.openxmlformats.org/officeDocument/2006/relationships/slide" Target="/ppt/slides/slide4.xml" Id="R2a9f979ac87e4cd2" /><Relationship Type="http://schemas.openxmlformats.org/officeDocument/2006/relationships/slide" Target="/ppt/slides/slide5.xml" Id="R864c4eb6a1a5433f" /><Relationship Type="http://schemas.openxmlformats.org/officeDocument/2006/relationships/slide" Target="/ppt/slides/slide6.xml" Id="Rce14d09d37064671" /><Relationship Type="http://schemas.openxmlformats.org/officeDocument/2006/relationships/slide" Target="/ppt/slides/slide7.xml" Id="R0c8dafcb9cd74d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42091714014c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cd37a30474e93" /><Relationship Type="http://schemas.openxmlformats.org/officeDocument/2006/relationships/theme" Target="/ppt/slideMasters/theme/theme1.xml" Id="R6f82ad98c50447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9cd37a30474e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b6a37df4c45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4ace3398a40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5f4aa030347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120963c714e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8ce08c69148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5f18195124b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4ad2304a842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MALTHO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MALTHO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−796 378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4 353 814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16 120 852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37 367 100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HAGESTUEN PER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Wolffs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989 395 416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