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fb7e88fa1a49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9a07fa9f4541bb"/>
  </p:sldMasterIdLst>
  <p:sldIdLst>
    <p:sldId xmlns:r="http://schemas.openxmlformats.org/officeDocument/2006/relationships" id="256" r:id="R50d39fcbc8e44d70"/>
    <p:sldId xmlns:r="http://schemas.openxmlformats.org/officeDocument/2006/relationships" id="257" r:id="Rf3d12627429c45b7"/>
    <p:sldId xmlns:r="http://schemas.openxmlformats.org/officeDocument/2006/relationships" id="258" r:id="R377f233936de4447"/>
    <p:sldId xmlns:r="http://schemas.openxmlformats.org/officeDocument/2006/relationships" id="259" r:id="R4ae4399f21524131"/>
    <p:sldId xmlns:r="http://schemas.openxmlformats.org/officeDocument/2006/relationships" id="260" r:id="Rcfa443be3f7047b0"/>
    <p:sldId xmlns:r="http://schemas.openxmlformats.org/officeDocument/2006/relationships" id="261" r:id="R80ae0b478bfe479a"/>
    <p:sldId xmlns:r="http://schemas.openxmlformats.org/officeDocument/2006/relationships" id="262" r:id="R10656707fa0844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9a07fa9f4541bb" /><Relationship Type="http://schemas.openxmlformats.org/officeDocument/2006/relationships/slide" Target="/ppt/slides/slide1.xml" Id="R50d39fcbc8e44d70" /><Relationship Type="http://schemas.openxmlformats.org/officeDocument/2006/relationships/slide" Target="/ppt/slides/slide2.xml" Id="Rf3d12627429c45b7" /><Relationship Type="http://schemas.openxmlformats.org/officeDocument/2006/relationships/slide" Target="/ppt/slides/slide3.xml" Id="R377f233936de4447" /><Relationship Type="http://schemas.openxmlformats.org/officeDocument/2006/relationships/slide" Target="/ppt/slides/slide4.xml" Id="R4ae4399f21524131" /><Relationship Type="http://schemas.openxmlformats.org/officeDocument/2006/relationships/slide" Target="/ppt/slides/slide5.xml" Id="Rcfa443be3f7047b0" /><Relationship Type="http://schemas.openxmlformats.org/officeDocument/2006/relationships/slide" Target="/ppt/slides/slide6.xml" Id="R80ae0b478bfe479a" /><Relationship Type="http://schemas.openxmlformats.org/officeDocument/2006/relationships/slide" Target="/ppt/slides/slide7.xml" Id="R10656707fa0844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bbdd5c9ce74f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fd68bb5074e84" /><Relationship Type="http://schemas.openxmlformats.org/officeDocument/2006/relationships/theme" Target="/ppt/slideMasters/theme/theme1.xml" Id="R2b0b7513cc4b4a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3fd68bb5074e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41f9b826944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c933bd98e4b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eca7429864a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2781b59ff4d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b241f3fa047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8e85280e944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0e0cd271a4a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RWR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RWR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RWR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RWR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RWR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RWR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1 657 722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265 431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1 781 007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RWR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WIRUM ANNE GRETHE RUUD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RWR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Anne Grethe Wirum, Nannestadgata 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989 321 099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RWR AS</a:t>
            </a:r>
          </a:p>
        </p:txBody>
      </p:sp>
    </p:spTree>
  </p:cSld>
  <p:clrMapOvr>
    <a:masterClrMapping xmlns:a="http://schemas.openxmlformats.org/drawingml/2006/main"/>
  </p:clrMapOvr>
</p:sld>
</file>